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448" r:id="rId5"/>
    <p:sldId id="2462" r:id="rId6"/>
    <p:sldId id="259" r:id="rId7"/>
    <p:sldId id="2451" r:id="rId8"/>
    <p:sldId id="257" r:id="rId9"/>
    <p:sldId id="2432" r:id="rId10"/>
    <p:sldId id="2433" r:id="rId11"/>
    <p:sldId id="2450" r:id="rId12"/>
    <p:sldId id="2456" r:id="rId13"/>
    <p:sldId id="243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992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4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8E0"/>
    <a:srgbClr val="01023B"/>
    <a:srgbClr val="898989"/>
    <a:srgbClr val="2F3342"/>
    <a:srgbClr val="A53F52"/>
    <a:srgbClr val="2C2153"/>
    <a:srgbClr val="E997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2906F1D-2520-4A79-9683-C5A3720467D0}" v="3" dt="2023-04-25T21:03:34.45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 orient="horz" pos="1992"/>
        <p:guide pos="3840"/>
        <p:guide orient="horz" pos="141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oline Suh" userId="565bd609-314a-4f8e-a1ba-6ae94015b2cf" providerId="ADAL" clId="{72906F1D-2520-4A79-9683-C5A3720467D0}"/>
    <pc:docChg chg="undo custSel addSld delSld modSld">
      <pc:chgData name="Caroline Suh" userId="565bd609-314a-4f8e-a1ba-6ae94015b2cf" providerId="ADAL" clId="{72906F1D-2520-4A79-9683-C5A3720467D0}" dt="2023-04-25T21:07:07.027" v="761" actId="1076"/>
      <pc:docMkLst>
        <pc:docMk/>
      </pc:docMkLst>
      <pc:sldChg chg="addSp delSp modSp mod">
        <pc:chgData name="Caroline Suh" userId="565bd609-314a-4f8e-a1ba-6ae94015b2cf" providerId="ADAL" clId="{72906F1D-2520-4A79-9683-C5A3720467D0}" dt="2023-04-25T21:02:37.305" v="644" actId="1076"/>
        <pc:sldMkLst>
          <pc:docMk/>
          <pc:sldMk cId="2267105324" sldId="257"/>
        </pc:sldMkLst>
        <pc:spChg chg="del mod">
          <ac:chgData name="Caroline Suh" userId="565bd609-314a-4f8e-a1ba-6ae94015b2cf" providerId="ADAL" clId="{72906F1D-2520-4A79-9683-C5A3720467D0}" dt="2023-04-25T21:02:03.728" v="635" actId="478"/>
          <ac:spMkLst>
            <pc:docMk/>
            <pc:sldMk cId="2267105324" sldId="257"/>
            <ac:spMk id="3" creationId="{869E1511-2B6B-ECFB-5FBB-DD649776079C}"/>
          </ac:spMkLst>
        </pc:spChg>
        <pc:spChg chg="add mod">
          <ac:chgData name="Caroline Suh" userId="565bd609-314a-4f8e-a1ba-6ae94015b2cf" providerId="ADAL" clId="{72906F1D-2520-4A79-9683-C5A3720467D0}" dt="2023-04-25T21:02:32.161" v="643" actId="1076"/>
          <ac:spMkLst>
            <pc:docMk/>
            <pc:sldMk cId="2267105324" sldId="257"/>
            <ac:spMk id="6" creationId="{E34B16CD-A431-0267-32F0-8BB3206AFA0F}"/>
          </ac:spMkLst>
        </pc:spChg>
        <pc:spChg chg="add mod">
          <ac:chgData name="Caroline Suh" userId="565bd609-314a-4f8e-a1ba-6ae94015b2cf" providerId="ADAL" clId="{72906F1D-2520-4A79-9683-C5A3720467D0}" dt="2023-04-25T21:02:37.305" v="644" actId="1076"/>
          <ac:spMkLst>
            <pc:docMk/>
            <pc:sldMk cId="2267105324" sldId="257"/>
            <ac:spMk id="7" creationId="{C9155D65-2B8F-1AEB-0C36-C5F0FD951DC3}"/>
          </ac:spMkLst>
        </pc:spChg>
        <pc:picChg chg="mod">
          <ac:chgData name="Caroline Suh" userId="565bd609-314a-4f8e-a1ba-6ae94015b2cf" providerId="ADAL" clId="{72906F1D-2520-4A79-9683-C5A3720467D0}" dt="2023-04-25T21:02:26.225" v="641" actId="1076"/>
          <ac:picMkLst>
            <pc:docMk/>
            <pc:sldMk cId="2267105324" sldId="257"/>
            <ac:picMk id="5" creationId="{C5F6465F-9017-2737-8372-4BFA0154B28A}"/>
          </ac:picMkLst>
        </pc:picChg>
      </pc:sldChg>
      <pc:sldChg chg="modSp mod">
        <pc:chgData name="Caroline Suh" userId="565bd609-314a-4f8e-a1ba-6ae94015b2cf" providerId="ADAL" clId="{72906F1D-2520-4A79-9683-C5A3720467D0}" dt="2023-04-25T20:57:28.230" v="41" actId="20577"/>
        <pc:sldMkLst>
          <pc:docMk/>
          <pc:sldMk cId="1325373587" sldId="259"/>
        </pc:sldMkLst>
        <pc:spChg chg="mod">
          <ac:chgData name="Caroline Suh" userId="565bd609-314a-4f8e-a1ba-6ae94015b2cf" providerId="ADAL" clId="{72906F1D-2520-4A79-9683-C5A3720467D0}" dt="2023-04-25T20:57:07.188" v="12" actId="1076"/>
          <ac:spMkLst>
            <pc:docMk/>
            <pc:sldMk cId="1325373587" sldId="259"/>
            <ac:spMk id="8" creationId="{103950CF-5BF2-4FB0-A36C-48C194F39E12}"/>
          </ac:spMkLst>
        </pc:spChg>
        <pc:spChg chg="mod">
          <ac:chgData name="Caroline Suh" userId="565bd609-314a-4f8e-a1ba-6ae94015b2cf" providerId="ADAL" clId="{72906F1D-2520-4A79-9683-C5A3720467D0}" dt="2023-04-25T20:57:28.230" v="41" actId="20577"/>
          <ac:spMkLst>
            <pc:docMk/>
            <pc:sldMk cId="1325373587" sldId="259"/>
            <ac:spMk id="9" creationId="{256319DF-036A-473B-95D3-C5F6FF849FD4}"/>
          </ac:spMkLst>
        </pc:spChg>
        <pc:spChg chg="mod">
          <ac:chgData name="Caroline Suh" userId="565bd609-314a-4f8e-a1ba-6ae94015b2cf" providerId="ADAL" clId="{72906F1D-2520-4A79-9683-C5A3720467D0}" dt="2023-04-25T20:56:54.480" v="8" actId="1076"/>
          <ac:spMkLst>
            <pc:docMk/>
            <pc:sldMk cId="1325373587" sldId="259"/>
            <ac:spMk id="10" creationId="{255FA470-23EB-4512-8FFB-28DDAB08B002}"/>
          </ac:spMkLst>
        </pc:spChg>
      </pc:sldChg>
      <pc:sldChg chg="modSp mod">
        <pc:chgData name="Caroline Suh" userId="565bd609-314a-4f8e-a1ba-6ae94015b2cf" providerId="ADAL" clId="{72906F1D-2520-4A79-9683-C5A3720467D0}" dt="2023-04-25T21:03:05.956" v="649" actId="1076"/>
        <pc:sldMkLst>
          <pc:docMk/>
          <pc:sldMk cId="869470413" sldId="2432"/>
        </pc:sldMkLst>
        <pc:spChg chg="mod">
          <ac:chgData name="Caroline Suh" userId="565bd609-314a-4f8e-a1ba-6ae94015b2cf" providerId="ADAL" clId="{72906F1D-2520-4A79-9683-C5A3720467D0}" dt="2023-04-25T21:03:05.956" v="649" actId="1076"/>
          <ac:spMkLst>
            <pc:docMk/>
            <pc:sldMk cId="869470413" sldId="2432"/>
            <ac:spMk id="4" creationId="{8DA112B0-0D80-5381-4EE8-F598EE629F9B}"/>
          </ac:spMkLst>
        </pc:spChg>
      </pc:sldChg>
      <pc:sldChg chg="addSp modSp mod">
        <pc:chgData name="Caroline Suh" userId="565bd609-314a-4f8e-a1ba-6ae94015b2cf" providerId="ADAL" clId="{72906F1D-2520-4A79-9683-C5A3720467D0}" dt="2023-04-25T21:04:30.078" v="673" actId="1076"/>
        <pc:sldMkLst>
          <pc:docMk/>
          <pc:sldMk cId="2779095684" sldId="2433"/>
        </pc:sldMkLst>
        <pc:spChg chg="add mod">
          <ac:chgData name="Caroline Suh" userId="565bd609-314a-4f8e-a1ba-6ae94015b2cf" providerId="ADAL" clId="{72906F1D-2520-4A79-9683-C5A3720467D0}" dt="2023-04-25T21:04:30.078" v="673" actId="1076"/>
          <ac:spMkLst>
            <pc:docMk/>
            <pc:sldMk cId="2779095684" sldId="2433"/>
            <ac:spMk id="6" creationId="{B3AD3069-6BC4-C04A-4D2D-A9DD407BF152}"/>
          </ac:spMkLst>
        </pc:spChg>
        <pc:spChg chg="mod">
          <ac:chgData name="Caroline Suh" userId="565bd609-314a-4f8e-a1ba-6ae94015b2cf" providerId="ADAL" clId="{72906F1D-2520-4A79-9683-C5A3720467D0}" dt="2023-04-25T21:04:20.618" v="671" actId="1076"/>
          <ac:spMkLst>
            <pc:docMk/>
            <pc:sldMk cId="2779095684" sldId="2433"/>
            <ac:spMk id="7" creationId="{8784F79A-FA8E-50D7-586A-6C4C05A0C615}"/>
          </ac:spMkLst>
        </pc:spChg>
      </pc:sldChg>
      <pc:sldChg chg="modSp mod">
        <pc:chgData name="Caroline Suh" userId="565bd609-314a-4f8e-a1ba-6ae94015b2cf" providerId="ADAL" clId="{72906F1D-2520-4A79-9683-C5A3720467D0}" dt="2023-04-25T21:07:07.027" v="761" actId="1076"/>
        <pc:sldMkLst>
          <pc:docMk/>
          <pc:sldMk cId="927727573" sldId="2436"/>
        </pc:sldMkLst>
        <pc:spChg chg="mod">
          <ac:chgData name="Caroline Suh" userId="565bd609-314a-4f8e-a1ba-6ae94015b2cf" providerId="ADAL" clId="{72906F1D-2520-4A79-9683-C5A3720467D0}" dt="2023-04-25T21:06:59.352" v="760" actId="1076"/>
          <ac:spMkLst>
            <pc:docMk/>
            <pc:sldMk cId="927727573" sldId="2436"/>
            <ac:spMk id="6" creationId="{4F7706BE-EF2E-459C-8778-01DDD354C634}"/>
          </ac:spMkLst>
        </pc:spChg>
        <pc:spChg chg="mod">
          <ac:chgData name="Caroline Suh" userId="565bd609-314a-4f8e-a1ba-6ae94015b2cf" providerId="ADAL" clId="{72906F1D-2520-4A79-9683-C5A3720467D0}" dt="2023-04-25T21:06:51.566" v="758" actId="1076"/>
          <ac:spMkLst>
            <pc:docMk/>
            <pc:sldMk cId="927727573" sldId="2436"/>
            <ac:spMk id="9" creationId="{9E2524A0-105C-4170-BB48-CD0756FB3DFE}"/>
          </ac:spMkLst>
        </pc:spChg>
        <pc:spChg chg="mod">
          <ac:chgData name="Caroline Suh" userId="565bd609-314a-4f8e-a1ba-6ae94015b2cf" providerId="ADAL" clId="{72906F1D-2520-4A79-9683-C5A3720467D0}" dt="2023-04-25T21:07:07.027" v="761" actId="1076"/>
          <ac:spMkLst>
            <pc:docMk/>
            <pc:sldMk cId="927727573" sldId="2436"/>
            <ac:spMk id="10" creationId="{6E57A531-5B0F-485D-A015-BC78AD089BA6}"/>
          </ac:spMkLst>
        </pc:spChg>
        <pc:picChg chg="mod">
          <ac:chgData name="Caroline Suh" userId="565bd609-314a-4f8e-a1ba-6ae94015b2cf" providerId="ADAL" clId="{72906F1D-2520-4A79-9683-C5A3720467D0}" dt="2023-04-25T21:06:34.072" v="754" actId="1076"/>
          <ac:picMkLst>
            <pc:docMk/>
            <pc:sldMk cId="927727573" sldId="2436"/>
            <ac:picMk id="40" creationId="{D5C5EA1B-F06D-4AD1-B526-89C2DF772232}"/>
          </ac:picMkLst>
        </pc:picChg>
      </pc:sldChg>
      <pc:sldChg chg="modSp mod">
        <pc:chgData name="Caroline Suh" userId="565bd609-314a-4f8e-a1ba-6ae94015b2cf" providerId="ADAL" clId="{72906F1D-2520-4A79-9683-C5A3720467D0}" dt="2023-04-25T21:04:48.041" v="678" actId="1076"/>
        <pc:sldMkLst>
          <pc:docMk/>
          <pc:sldMk cId="839779156" sldId="2450"/>
        </pc:sldMkLst>
        <pc:spChg chg="mod">
          <ac:chgData name="Caroline Suh" userId="565bd609-314a-4f8e-a1ba-6ae94015b2cf" providerId="ADAL" clId="{72906F1D-2520-4A79-9683-C5A3720467D0}" dt="2023-04-25T21:04:41.352" v="677" actId="20577"/>
          <ac:spMkLst>
            <pc:docMk/>
            <pc:sldMk cId="839779156" sldId="2450"/>
            <ac:spMk id="2" creationId="{DAF72BBC-FC90-4B63-96CA-ABED853DBAD0}"/>
          </ac:spMkLst>
        </pc:spChg>
        <pc:spChg chg="mod">
          <ac:chgData name="Caroline Suh" userId="565bd609-314a-4f8e-a1ba-6ae94015b2cf" providerId="ADAL" clId="{72906F1D-2520-4A79-9683-C5A3720467D0}" dt="2023-04-25T21:04:48.041" v="678" actId="1076"/>
          <ac:spMkLst>
            <pc:docMk/>
            <pc:sldMk cId="839779156" sldId="2450"/>
            <ac:spMk id="5" creationId="{14AB6F96-E5E8-4B40-A18C-2D078D1C2D4F}"/>
          </ac:spMkLst>
        </pc:spChg>
      </pc:sldChg>
      <pc:sldChg chg="modSp mod">
        <pc:chgData name="Caroline Suh" userId="565bd609-314a-4f8e-a1ba-6ae94015b2cf" providerId="ADAL" clId="{72906F1D-2520-4A79-9683-C5A3720467D0}" dt="2023-04-25T20:58:17.092" v="47" actId="14100"/>
        <pc:sldMkLst>
          <pc:docMk/>
          <pc:sldMk cId="2944765398" sldId="2451"/>
        </pc:sldMkLst>
        <pc:spChg chg="mod">
          <ac:chgData name="Caroline Suh" userId="565bd609-314a-4f8e-a1ba-6ae94015b2cf" providerId="ADAL" clId="{72906F1D-2520-4A79-9683-C5A3720467D0}" dt="2023-04-25T20:57:51.097" v="42" actId="1076"/>
          <ac:spMkLst>
            <pc:docMk/>
            <pc:sldMk cId="2944765398" sldId="2451"/>
            <ac:spMk id="2" creationId="{B156CAF1-214F-4566-9B0D-DACA1063E8C8}"/>
          </ac:spMkLst>
        </pc:spChg>
        <pc:spChg chg="mod">
          <ac:chgData name="Caroline Suh" userId="565bd609-314a-4f8e-a1ba-6ae94015b2cf" providerId="ADAL" clId="{72906F1D-2520-4A79-9683-C5A3720467D0}" dt="2023-04-25T20:57:54.205" v="43" actId="1076"/>
          <ac:spMkLst>
            <pc:docMk/>
            <pc:sldMk cId="2944765398" sldId="2451"/>
            <ac:spMk id="3" creationId="{1D24B42B-925B-494C-A986-BD85E8117E1E}"/>
          </ac:spMkLst>
        </pc:spChg>
        <pc:spChg chg="mod">
          <ac:chgData name="Caroline Suh" userId="565bd609-314a-4f8e-a1ba-6ae94015b2cf" providerId="ADAL" clId="{72906F1D-2520-4A79-9683-C5A3720467D0}" dt="2023-04-25T20:58:17.092" v="47" actId="14100"/>
          <ac:spMkLst>
            <pc:docMk/>
            <pc:sldMk cId="2944765398" sldId="2451"/>
            <ac:spMk id="4" creationId="{3D2FC02C-9057-EA4C-C4DA-E303E7B0BF50}"/>
          </ac:spMkLst>
        </pc:spChg>
      </pc:sldChg>
      <pc:sldChg chg="modSp mod">
        <pc:chgData name="Caroline Suh" userId="565bd609-314a-4f8e-a1ba-6ae94015b2cf" providerId="ADAL" clId="{72906F1D-2520-4A79-9683-C5A3720467D0}" dt="2023-04-25T21:06:18.815" v="743" actId="1076"/>
        <pc:sldMkLst>
          <pc:docMk/>
          <pc:sldMk cId="3516891798" sldId="2456"/>
        </pc:sldMkLst>
        <pc:spChg chg="mod">
          <ac:chgData name="Caroline Suh" userId="565bd609-314a-4f8e-a1ba-6ae94015b2cf" providerId="ADAL" clId="{72906F1D-2520-4A79-9683-C5A3720467D0}" dt="2023-04-25T21:06:11.694" v="742" actId="1076"/>
          <ac:spMkLst>
            <pc:docMk/>
            <pc:sldMk cId="3516891798" sldId="2456"/>
            <ac:spMk id="2" creationId="{12CC3376-5069-4C7B-BE6B-A3776D1B47BA}"/>
          </ac:spMkLst>
        </pc:spChg>
        <pc:spChg chg="mod">
          <ac:chgData name="Caroline Suh" userId="565bd609-314a-4f8e-a1ba-6ae94015b2cf" providerId="ADAL" clId="{72906F1D-2520-4A79-9683-C5A3720467D0}" dt="2023-04-25T21:06:18.815" v="743" actId="1076"/>
          <ac:spMkLst>
            <pc:docMk/>
            <pc:sldMk cId="3516891798" sldId="2456"/>
            <ac:spMk id="14" creationId="{79248A72-A597-48DF-A270-3389F5D209C0}"/>
          </ac:spMkLst>
        </pc:spChg>
      </pc:sldChg>
      <pc:sldChg chg="modSp mod">
        <pc:chgData name="Caroline Suh" userId="565bd609-314a-4f8e-a1ba-6ae94015b2cf" providerId="ADAL" clId="{72906F1D-2520-4A79-9683-C5A3720467D0}" dt="2023-04-25T20:56:20.436" v="2" actId="1076"/>
        <pc:sldMkLst>
          <pc:docMk/>
          <pc:sldMk cId="1649098948" sldId="2462"/>
        </pc:sldMkLst>
        <pc:spChg chg="mod">
          <ac:chgData name="Caroline Suh" userId="565bd609-314a-4f8e-a1ba-6ae94015b2cf" providerId="ADAL" clId="{72906F1D-2520-4A79-9683-C5A3720467D0}" dt="2023-04-25T20:56:20.436" v="2" actId="1076"/>
          <ac:spMkLst>
            <pc:docMk/>
            <pc:sldMk cId="1649098948" sldId="2462"/>
            <ac:spMk id="2" creationId="{BE3A87B3-0A27-4EE9-979E-B69581E476F0}"/>
          </ac:spMkLst>
        </pc:spChg>
        <pc:spChg chg="mod">
          <ac:chgData name="Caroline Suh" userId="565bd609-314a-4f8e-a1ba-6ae94015b2cf" providerId="ADAL" clId="{72906F1D-2520-4A79-9683-C5A3720467D0}" dt="2023-04-25T20:56:16.155" v="1" actId="12"/>
          <ac:spMkLst>
            <pc:docMk/>
            <pc:sldMk cId="1649098948" sldId="2462"/>
            <ac:spMk id="6" creationId="{F3C89A40-EEAA-43AB-9A3A-B2CFDE450F1B}"/>
          </ac:spMkLst>
        </pc:spChg>
      </pc:sldChg>
      <pc:sldChg chg="new del">
        <pc:chgData name="Caroline Suh" userId="565bd609-314a-4f8e-a1ba-6ae94015b2cf" providerId="ADAL" clId="{72906F1D-2520-4A79-9683-C5A3720467D0}" dt="2023-04-25T20:59:33.657" v="57" actId="680"/>
        <pc:sldMkLst>
          <pc:docMk/>
          <pc:sldMk cId="3793612079" sldId="2463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F97DFCF-F890-A143-9133-C8B65C9B01E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FE2C281-2434-D94F-B4BD-BA3CD4DB844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6D5B4E-BF3E-3B45-A4BA-D6C3B92870D7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C17CBFA-633D-5540-AFAA-BE1F495EC62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26B5631-D714-AD41-853B-A883ADC344D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E8BC-2AB3-9E4C-9797-2A6F8A74C7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9870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A8621B-8C8E-49BA-8772-41D0FE75A082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8B34ED-4CDD-41C9-90F7-D768D5559A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970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8B34ED-4CDD-41C9-90F7-D768D5559A6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9491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512343" y="5922140"/>
            <a:ext cx="5167313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58235C5-25B1-4243-9762-4AAD3C08E8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038600" y="3608511"/>
            <a:ext cx="4114800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cap="all" baseline="0"/>
            </a:lvl1pPr>
          </a:lstStyle>
          <a:p>
            <a:r>
              <a:rPr lang="en-US" spc="300"/>
              <a:t>ANNUAL REVIEW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98B2C6E-DB6F-4476-8E95-9F6EC79392F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0836" y="2445633"/>
            <a:ext cx="11490325" cy="823913"/>
          </a:xfrm>
        </p:spPr>
        <p:txBody>
          <a:bodyPr>
            <a:noAutofit/>
          </a:bodyPr>
          <a:lstStyle>
            <a:lvl1pPr>
              <a:lnSpc>
                <a:spcPct val="150000"/>
              </a:lnSpc>
              <a:spcBef>
                <a:spcPts val="1000"/>
              </a:spcBef>
              <a:defRPr sz="4000" cap="all" spc="300" baseline="0"/>
            </a:lvl1pPr>
          </a:lstStyle>
          <a:p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823031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58000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1661160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CDEBF2-B5C9-4887-B717-81C3D1A73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16A7FA3-8C13-4E5A-88C4-4357C8ACD7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107044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196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9074D0F-754F-4F2C-A410-F222D2D234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1660810"/>
            <a:ext cx="10787270" cy="830649"/>
          </a:xfrm>
        </p:spPr>
        <p:txBody>
          <a:bodyPr>
            <a:noAutofit/>
          </a:bodyPr>
          <a:lstStyle/>
          <a:p>
            <a:r>
              <a:rPr lang="en-US" sz="4000" spc="300"/>
              <a:t>Click to edit Master title style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F80209DF-C4D9-43B8-AA05-F5361915304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512343" y="5137992"/>
            <a:ext cx="5167313" cy="51879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1D89734B-03E0-4ADE-8F62-C819F3E976D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88194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85971F4D-8B59-4B3E-9169-64E0EF1BA85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563664" y="3893330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90B19777-E2ED-419C-B486-857117FD081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8539138" y="3903126"/>
            <a:ext cx="3064668" cy="518795"/>
          </a:xfrm>
        </p:spPr>
        <p:txBody>
          <a:bodyPr>
            <a:noAutofit/>
          </a:bodyPr>
          <a:lstStyle>
            <a:lvl1pPr marL="0" indent="0" algn="ctr">
              <a:buNone/>
              <a:defRPr sz="1800" spc="300">
                <a:solidFill>
                  <a:schemeClr val="tx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4" name="Online Image Placeholder 33">
            <a:extLst>
              <a:ext uri="{FF2B5EF4-FFF2-40B4-BE49-F238E27FC236}">
                <a16:creationId xmlns:a16="http://schemas.microsoft.com/office/drawing/2014/main" id="{1A58EB44-F532-4998-B316-61C738C37BF5}"/>
              </a:ext>
            </a:extLst>
          </p:cNvPr>
          <p:cNvSpPr>
            <a:spLocks noGrp="1"/>
          </p:cNvSpPr>
          <p:nvPr>
            <p:ph type="clipArt" sz="quarter" idx="19" hasCustomPrompt="1"/>
          </p:nvPr>
        </p:nvSpPr>
        <p:spPr>
          <a:xfrm>
            <a:off x="1754768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5" name="Online Image Placeholder 33">
            <a:extLst>
              <a:ext uri="{FF2B5EF4-FFF2-40B4-BE49-F238E27FC236}">
                <a16:creationId xmlns:a16="http://schemas.microsoft.com/office/drawing/2014/main" id="{33763C3C-3545-40BD-9B2C-DC4C0E4CE819}"/>
              </a:ext>
            </a:extLst>
          </p:cNvPr>
          <p:cNvSpPr>
            <a:spLocks noGrp="1"/>
          </p:cNvSpPr>
          <p:nvPr>
            <p:ph type="clipArt" sz="quarter" idx="20" hasCustomPrompt="1"/>
          </p:nvPr>
        </p:nvSpPr>
        <p:spPr>
          <a:xfrm>
            <a:off x="5730240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  <p:sp>
        <p:nvSpPr>
          <p:cNvPr id="36" name="Online Image Placeholder 33">
            <a:extLst>
              <a:ext uri="{FF2B5EF4-FFF2-40B4-BE49-F238E27FC236}">
                <a16:creationId xmlns:a16="http://schemas.microsoft.com/office/drawing/2014/main" id="{1C5D3777-17F3-4225-8C52-2EF1DB4FD54A}"/>
              </a:ext>
            </a:extLst>
          </p:cNvPr>
          <p:cNvSpPr>
            <a:spLocks noGrp="1"/>
          </p:cNvSpPr>
          <p:nvPr>
            <p:ph type="clipArt" sz="quarter" idx="21" hasCustomPrompt="1"/>
          </p:nvPr>
        </p:nvSpPr>
        <p:spPr>
          <a:xfrm>
            <a:off x="9705712" y="3098985"/>
            <a:ext cx="731520" cy="73152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r>
              <a:rPr lang="en-US"/>
              <a:t>Icon</a:t>
            </a:r>
          </a:p>
        </p:txBody>
      </p:sp>
    </p:spTree>
    <p:extLst>
      <p:ext uri="{BB962C8B-B14F-4D97-AF65-F5344CB8AC3E}">
        <p14:creationId xmlns:p14="http://schemas.microsoft.com/office/powerpoint/2010/main" val="31737403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AD3062-E6E2-84E0-93DD-0315621624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724AD1-0657-0F4E-9B53-1E7ABF33C898}" type="datetimeFigureOut">
              <a:rPr lang="en-US" smtClean="0"/>
              <a:t>4/25/2023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71DDBEC-68DC-B7FA-6806-43A8428C40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84CC9F-653C-D2C2-18F6-0F437A37D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85C644-ECF0-074B-A0DB-94AB603D24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932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  <a:prstGeom prst="parallelogram">
            <a:avLst/>
          </a:pr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C83D428-B974-43F4-9246-0A2EECA11A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068819" y="642927"/>
            <a:ext cx="4846320" cy="1435947"/>
          </a:xfrm>
        </p:spPr>
        <p:txBody>
          <a:bodyPr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5400" baseline="0"/>
            </a:lvl1pPr>
          </a:lstStyle>
          <a:p>
            <a:r>
              <a:rPr lang="en-US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9D00A38D-CFE8-4333-B9D2-D3E7EACA4F0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068820" y="2078875"/>
            <a:ext cx="4114800" cy="3798888"/>
          </a:xfrm>
        </p:spPr>
        <p:txBody>
          <a:bodyPr>
            <a:noAutofit/>
          </a:bodyPr>
          <a:lstStyle>
            <a:lvl1pPr marL="0" indent="0">
              <a:buNone/>
              <a:defRPr sz="1800" spc="3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AA8588E-221D-4931-A290-C5C4184435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068820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115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E5539E44-E270-49B4-8B0A-07870325AA9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25539" y="1546138"/>
            <a:ext cx="4023360" cy="464871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lang="en-US" sz="1400" spc="300" baseline="0" dirty="0">
                <a:solidFill>
                  <a:schemeClr val="lt1"/>
                </a:solidFill>
              </a:defRPr>
            </a:lvl1pPr>
          </a:lstStyle>
          <a:p>
            <a:pPr marL="0" lvl="0" algn="ctr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186FE9B2-6286-484B-8943-95EE0B6B0267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5416550" cy="6846932"/>
          </a:xfr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D4E8708-8565-4A5B-9D9E-1D4F40EAF9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Content Placeholder 8">
            <a:extLst>
              <a:ext uri="{FF2B5EF4-FFF2-40B4-BE49-F238E27FC236}">
                <a16:creationId xmlns:a16="http://schemas.microsoft.com/office/drawing/2014/main" id="{42436126-0370-4532-A8AD-D20897982AD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096000" y="2799617"/>
            <a:ext cx="4646246" cy="2218585"/>
          </a:xfrm>
        </p:spPr>
        <p:txBody>
          <a:bodyPr>
            <a:noAutofit/>
          </a:bodyPr>
          <a:lstStyle>
            <a:lvl1pPr>
              <a:defRPr/>
            </a:lvl1pPr>
          </a:lstStyle>
          <a:p>
            <a:pPr marL="0" indent="0">
              <a:lnSpc>
                <a:spcPct val="100000"/>
              </a:lnSpc>
              <a:buNone/>
            </a:pPr>
            <a:r>
              <a:rPr lang="en-US" sz="1600">
                <a:cs typeface="Biome Light" panose="020B0303030204020804" pitchFamily="34" charset="0"/>
              </a:rPr>
              <a:t>Click to edit master text style.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17" name="Slide Number Placeholder 70">
            <a:extLst>
              <a:ext uri="{FF2B5EF4-FFF2-40B4-BE49-F238E27FC236}">
                <a16:creationId xmlns:a16="http://schemas.microsoft.com/office/drawing/2014/main" id="{AEC105AD-E933-4969-B038-0ABD6F013167}"/>
              </a:ext>
            </a:extLst>
          </p:cNvPr>
          <p:cNvSpPr txBox="1">
            <a:spLocks/>
          </p:cNvSpPr>
          <p:nvPr userDrawn="1"/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2E478F-E849-4A8C-AF1F-CBCC78A7CBF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B0E4A3-5566-43FE-A59F-2C4F4FE7F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5999" y="612037"/>
            <a:ext cx="5897218" cy="884238"/>
          </a:xfrm>
        </p:spPr>
        <p:txBody>
          <a:bodyPr lIns="91440" rIns="91440" anchor="t">
            <a:noAutofit/>
          </a:bodyPr>
          <a:lstStyle>
            <a:lvl1pPr algn="l">
              <a:lnSpc>
                <a:spcPct val="150000"/>
              </a:lnSpc>
              <a:spcBef>
                <a:spcPts val="1000"/>
              </a:spcBef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78327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912AA41C-A030-4521-8130-6A8E4543F27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67922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4242487 w 6096000"/>
              <a:gd name="connsiteY2" fmla="*/ 6833286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67922"/>
              <a:gd name="connsiteX1" fmla="*/ 6096000 w 6096000"/>
              <a:gd name="connsiteY1" fmla="*/ 0 h 6867922"/>
              <a:gd name="connsiteX2" fmla="*/ 4228633 w 6096000"/>
              <a:gd name="connsiteY2" fmla="*/ 6867922 h 6867922"/>
              <a:gd name="connsiteX3" fmla="*/ 0 w 6096000"/>
              <a:gd name="connsiteY3" fmla="*/ 6858000 h 6867922"/>
              <a:gd name="connsiteX4" fmla="*/ 0 w 6096000"/>
              <a:gd name="connsiteY4" fmla="*/ 0 h 6867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96000" h="6867922">
                <a:moveTo>
                  <a:pt x="0" y="0"/>
                </a:moveTo>
                <a:lnTo>
                  <a:pt x="6096000" y="0"/>
                </a:lnTo>
                <a:lnTo>
                  <a:pt x="4228633" y="686792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effectLst/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ABA725B-4BCB-1D48-9C5D-46706B18719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0" y="2262871"/>
            <a:ext cx="5251450" cy="1661297"/>
          </a:xfrm>
        </p:spPr>
        <p:txBody>
          <a:bodyPr anchor="b"/>
          <a:lstStyle>
            <a:lvl1pPr algn="l">
              <a:defRPr sz="6000" spc="300"/>
            </a:lvl1pPr>
          </a:lstStyle>
          <a:p>
            <a:r>
              <a:rPr lang="en-US"/>
              <a:t>CLICK TO EDIT MASTER TITLE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C356F-E483-4AFD-856C-13BB8E8A5605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096000" y="4378134"/>
            <a:ext cx="5251450" cy="365125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400" cap="all" spc="60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9732E-D749-40DD-8365-050285187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F55E23-C4CC-4E9B-80F4-C4BEA6E2DD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90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074E6-E39E-4D19-B91F-8E84F37C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792279" y="365125"/>
            <a:ext cx="4018722" cy="573989"/>
          </a:xfrm>
        </p:spPr>
        <p:txBody>
          <a:bodyPr lIns="0" rIns="0">
            <a:noAutofit/>
          </a:bodyPr>
          <a:lstStyle>
            <a:lvl1pPr algn="l">
              <a:defRPr sz="3200" spc="300"/>
            </a:lvl1pPr>
          </a:lstStyle>
          <a:p>
            <a:r>
              <a:rPr lang="en-US"/>
              <a:t>SLIDE TITLE HERE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7D1B16-7058-45AD-9B19-E19CAF9668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92279" y="1263841"/>
            <a:ext cx="4018722" cy="4636392"/>
          </a:xfrm>
        </p:spPr>
        <p:txBody>
          <a:bodyPr lIns="0" rIns="0">
            <a:noAutofit/>
          </a:bodyPr>
          <a:lstStyle>
            <a:lvl1pPr>
              <a:lnSpc>
                <a:spcPct val="150000"/>
              </a:lnSpc>
              <a:spcBef>
                <a:spcPts val="500"/>
              </a:spcBef>
              <a:defRPr sz="1600"/>
            </a:lvl1pPr>
            <a:lvl2pPr>
              <a:lnSpc>
                <a:spcPct val="150000"/>
              </a:lnSpc>
              <a:spcBef>
                <a:spcPts val="500"/>
              </a:spcBef>
              <a:defRPr sz="1400"/>
            </a:lvl2pPr>
            <a:lvl3pPr>
              <a:lnSpc>
                <a:spcPct val="150000"/>
              </a:lnSpc>
              <a:spcBef>
                <a:spcPts val="500"/>
              </a:spcBef>
              <a:defRPr sz="1400"/>
            </a:lvl3pPr>
            <a:lvl4pPr>
              <a:lnSpc>
                <a:spcPct val="150000"/>
              </a:lnSpc>
              <a:spcBef>
                <a:spcPts val="500"/>
              </a:spcBef>
              <a:defRPr sz="1200"/>
            </a:lvl4pPr>
            <a:lvl5pPr>
              <a:lnSpc>
                <a:spcPct val="150000"/>
              </a:lnSpc>
              <a:spcBef>
                <a:spcPts val="500"/>
              </a:spcBef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3DEB48E0-328C-45EE-A8BD-90E6AB2610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D7CA175D-816E-4F70-96CC-8A1FD0EB16C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366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9" name="Picture Placeholder 4">
            <a:extLst>
              <a:ext uri="{FF2B5EF4-FFF2-40B4-BE49-F238E27FC236}">
                <a16:creationId xmlns:a16="http://schemas.microsoft.com/office/drawing/2014/main" id="{323519C8-24DE-471D-85A9-7A8AFACEC45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051300" y="3651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Picture Placeholder 4">
            <a:extLst>
              <a:ext uri="{FF2B5EF4-FFF2-40B4-BE49-F238E27FC236}">
                <a16:creationId xmlns:a16="http://schemas.microsoft.com/office/drawing/2014/main" id="{547F0F1E-7AF5-4B76-928C-7B28010C4F93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7366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4">
            <a:extLst>
              <a:ext uri="{FF2B5EF4-FFF2-40B4-BE49-F238E27FC236}">
                <a16:creationId xmlns:a16="http://schemas.microsoft.com/office/drawing/2014/main" id="{063D0E8E-9491-4AF0-918D-A0B782C5FD68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051300" y="24225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Picture Placeholder 4">
            <a:extLst>
              <a:ext uri="{FF2B5EF4-FFF2-40B4-BE49-F238E27FC236}">
                <a16:creationId xmlns:a16="http://schemas.microsoft.com/office/drawing/2014/main" id="{042F54CB-9200-4D74-968A-0A3E5871D9E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366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3" name="Picture Placeholder 4">
            <a:extLst>
              <a:ext uri="{FF2B5EF4-FFF2-40B4-BE49-F238E27FC236}">
                <a16:creationId xmlns:a16="http://schemas.microsoft.com/office/drawing/2014/main" id="{1D925119-27E3-496E-86BC-23416F94FB61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051300" y="4479925"/>
            <a:ext cx="2997200" cy="1781979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DF93AF7-D4DC-42B5-8A4F-B5F3ABBB03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7781678" y="6303963"/>
            <a:ext cx="3014980" cy="554037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39680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45D17-D652-4766-B11C-2E8D8390D9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767791"/>
            <a:ext cx="11002962" cy="823913"/>
          </a:xfrm>
        </p:spPr>
        <p:txBody>
          <a:bodyPr>
            <a:noAutofit/>
          </a:bodyPr>
          <a:lstStyle>
            <a:lvl1pPr>
              <a:defRPr sz="4800" spc="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BC7A58C-70BA-43E5-BD90-83ADB63B0C0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Add a footer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8A60B7-2499-42C6-8A74-ACDAE24574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634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635FD8-712D-4EE2-A5B6-3DD8DE9C2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C179BAC-E989-4203-B9B4-6628036548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4607137"/>
            <a:ext cx="4114800" cy="421480"/>
          </a:xfrm>
          <a:gradFill flip="none" rotWithShape="1">
            <a:gsLst>
              <a:gs pos="0">
                <a:schemeClr val="accent5"/>
              </a:gs>
              <a:gs pos="100000">
                <a:schemeClr val="accent2">
                  <a:lumMod val="97000"/>
                  <a:lumOff val="3000"/>
                </a:schemeClr>
              </a:gs>
              <a:gs pos="50000">
                <a:schemeClr val="accent1"/>
              </a:gs>
            </a:gsLst>
            <a:lin ang="10800000" scaled="1"/>
            <a:tileRect/>
          </a:gradFill>
        </p:spPr>
        <p:txBody>
          <a:bodyPr>
            <a:noAutofit/>
          </a:bodyPr>
          <a:lstStyle>
            <a:lvl1pPr>
              <a:defRPr sz="1400" spc="300" baseline="0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0CCC81E-A013-4315-AD13-97BA3AA955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78756" y="1569719"/>
            <a:ext cx="9234488" cy="2651443"/>
          </a:xfrm>
        </p:spPr>
        <p:txBody>
          <a:bodyPr>
            <a:noAutofit/>
          </a:bodyPr>
          <a:lstStyle>
            <a:lvl1pPr marL="0" indent="0" algn="ctr">
              <a:buNone/>
              <a:defRPr sz="32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5553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2">
            <a:extLst>
              <a:ext uri="{FF2B5EF4-FFF2-40B4-BE49-F238E27FC236}">
                <a16:creationId xmlns:a16="http://schemas.microsoft.com/office/drawing/2014/main" id="{0EF11611-8537-47CC-87AC-2E25428B7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19" name="Picture Placeholder 17">
            <a:extLst>
              <a:ext uri="{FF2B5EF4-FFF2-40B4-BE49-F238E27FC236}">
                <a16:creationId xmlns:a16="http://schemas.microsoft.com/office/drawing/2014/main" id="{D1A63A52-1E65-414B-BBC3-D31F515791A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578601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ED7E0E1A-1E64-4A9A-9C8B-69486BD1123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69900" y="1638300"/>
            <a:ext cx="5156200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E462965-19D7-4A65-B394-9AE76A5B48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9107" y="3864355"/>
            <a:ext cx="5157787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FAEC14D1-0BEA-4D9A-9D96-A56B6A9B07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9107" y="4531139"/>
            <a:ext cx="5157787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1507BB47-1AB4-42F2-99FF-453A0622B8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65107" y="3864355"/>
            <a:ext cx="5183188" cy="494506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spc="3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14" name="Content Placeholder 6">
            <a:extLst>
              <a:ext uri="{FF2B5EF4-FFF2-40B4-BE49-F238E27FC236}">
                <a16:creationId xmlns:a16="http://schemas.microsoft.com/office/drawing/2014/main" id="{438D6EEA-A0DB-4B5F-8F41-A9C1F2C094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565107" y="4531139"/>
            <a:ext cx="5183188" cy="2039144"/>
          </a:xfrm>
        </p:spPr>
        <p:txBody>
          <a:bodyPr>
            <a:noAutofit/>
          </a:bodyPr>
          <a:lstStyle/>
          <a:p>
            <a:pPr lvl="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400">
                <a:solidFill>
                  <a:schemeClr val="tx1"/>
                </a:solidFill>
              </a:rPr>
              <a:t>Click to edit Master text styles</a:t>
            </a:r>
          </a:p>
        </p:txBody>
      </p:sp>
      <p:sp>
        <p:nvSpPr>
          <p:cNvPr id="20" name="Slide Number Placeholder 5">
            <a:extLst>
              <a:ext uri="{FF2B5EF4-FFF2-40B4-BE49-F238E27FC236}">
                <a16:creationId xmlns:a16="http://schemas.microsoft.com/office/drawing/2014/main" id="{A4909F59-7529-454A-A1EF-3CC1EADEF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834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">
            <a:extLst>
              <a:ext uri="{FF2B5EF4-FFF2-40B4-BE49-F238E27FC236}">
                <a16:creationId xmlns:a16="http://schemas.microsoft.com/office/drawing/2014/main" id="{6186F91B-547E-43BC-9BCE-04619DAAFE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1"/>
            <a:ext cx="11002962" cy="1623218"/>
          </a:xfrm>
        </p:spPr>
        <p:txBody>
          <a:bodyPr anchor="ctr">
            <a:noAutofit/>
          </a:bodyPr>
          <a:lstStyle/>
          <a:p>
            <a:pPr algn="ctr"/>
            <a:r>
              <a:rPr lang="en-US" sz="4800"/>
              <a:t>Click to edit Master title style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D635DFA1-45D2-4EFE-8BB2-BE96634669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60121" y="3669506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2F2918FE-A84E-4303-AEF3-4FD66CDD733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60438" y="1624013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2401025-9BC9-4BDD-97DA-CA763CF846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4542155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B7C4AAB6-897A-4ABD-AD50-2D86B197E9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122920" y="1623219"/>
            <a:ext cx="3108325" cy="1892300"/>
          </a:xfrm>
        </p:spPr>
        <p:txBody>
          <a:bodyPr>
            <a:noAutofit/>
          </a:bodyPr>
          <a:lstStyle/>
          <a:p>
            <a:r>
              <a:rPr lang="en-US"/>
              <a:t>Click icon to add picture</a:t>
            </a:r>
          </a:p>
        </p:txBody>
      </p:sp>
      <p:sp>
        <p:nvSpPr>
          <p:cNvPr id="29" name="Text Placeholder 27">
            <a:extLst>
              <a:ext uri="{FF2B5EF4-FFF2-40B4-BE49-F238E27FC236}">
                <a16:creationId xmlns:a16="http://schemas.microsoft.com/office/drawing/2014/main" id="{790D65EC-6EB4-4594-91E9-5C3DE7C3BA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41837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0" name="Text Placeholder 27">
            <a:extLst>
              <a:ext uri="{FF2B5EF4-FFF2-40B4-BE49-F238E27FC236}">
                <a16:creationId xmlns:a16="http://schemas.microsoft.com/office/drawing/2014/main" id="{611CF730-D055-47C2-A626-299F429D41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2919" y="3681412"/>
            <a:ext cx="3108326" cy="2566988"/>
          </a:xfrm>
        </p:spPr>
        <p:txBody>
          <a:bodyPr>
            <a:noAutofit/>
          </a:bodyPr>
          <a:lstStyle>
            <a:lvl1pPr marL="0" indent="0">
              <a:buFont typeface="Wingdings" panose="05000000000000000000" pitchFamily="2" charset="2"/>
              <a:buNone/>
              <a:defRPr sz="2400" spc="300"/>
            </a:lvl1pPr>
            <a:lvl2pPr marL="685800" indent="-228600">
              <a:buFont typeface="Wingdings" panose="05000000000000000000" pitchFamily="2" charset="2"/>
              <a:buChar char="§"/>
              <a:defRPr/>
            </a:lvl2pPr>
            <a:lvl3pPr marL="1143000" indent="-228600">
              <a:buFont typeface="Wingdings" panose="05000000000000000000" pitchFamily="2" charset="2"/>
              <a:buChar char="§"/>
              <a:defRPr/>
            </a:lvl3pPr>
            <a:lvl4pPr marL="1600200" indent="-228600">
              <a:buFont typeface="Wingdings" panose="05000000000000000000" pitchFamily="2" charset="2"/>
              <a:buChar char="§"/>
              <a:defRPr/>
            </a:lvl4pPr>
            <a:lvl5pPr marL="2057400" indent="-228600">
              <a:buFont typeface="Wingdings" panose="05000000000000000000" pitchFamily="2" charset="2"/>
              <a:buChar char="§"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1" name="Slide Number Placeholder 5">
            <a:extLst>
              <a:ext uri="{FF2B5EF4-FFF2-40B4-BE49-F238E27FC236}">
                <a16:creationId xmlns:a16="http://schemas.microsoft.com/office/drawing/2014/main" id="{F09E06A6-BFDD-42BD-BA69-2CD3BEF0F73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549269" y="6468303"/>
            <a:ext cx="443948" cy="365125"/>
          </a:xfrm>
        </p:spPr>
        <p:txBody>
          <a:bodyPr>
            <a:noAutofit/>
          </a:bodyPr>
          <a:lstStyle/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592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305F96C-D634-4A69-95EC-3D002BD68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519" y="365125"/>
            <a:ext cx="11002962" cy="82391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7757E98-D0FB-43E3-98BC-711F6A2F53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4519" y="1365813"/>
            <a:ext cx="10989920" cy="48111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A65B72-2E86-4BA3-94F2-3ADFA40B7AE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Add a footer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C1F3FD-3DB9-46B7-85E1-E8B8878A40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9269" y="6468303"/>
            <a:ext cx="4439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E478F-E849-4A8C-AF1F-CBCC78A7CB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8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1" r:id="rId3"/>
    <p:sldLayoutId id="2147483651" r:id="rId4"/>
    <p:sldLayoutId id="2147483660" r:id="rId5"/>
    <p:sldLayoutId id="2147483677" r:id="rId6"/>
    <p:sldLayoutId id="2147483666" r:id="rId7"/>
    <p:sldLayoutId id="2147483679" r:id="rId8"/>
    <p:sldLayoutId id="2147483653" r:id="rId9"/>
    <p:sldLayoutId id="2147483678" r:id="rId10"/>
    <p:sldLayoutId id="2147483680" r:id="rId11"/>
    <p:sldLayoutId id="2147483681" r:id="rId12"/>
  </p:sldLayoutIdLst>
  <p:hf hdr="0" ftr="0" dt="0"/>
  <p:txStyles>
    <p:titleStyle>
      <a:lvl1pPr algn="ctr" defTabSz="914400" rtl="0" eaLnBrk="1" latinLnBrk="0" hangingPunct="1">
        <a:lnSpc>
          <a:spcPct val="10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.pn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abstract image">
            <a:extLst>
              <a:ext uri="{FF2B5EF4-FFF2-40B4-BE49-F238E27FC236}">
                <a16:creationId xmlns:a16="http://schemas.microsoft.com/office/drawing/2014/main" id="{9AB29DBC-55D3-49D9-BB44-4936739C4B57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/>
          <a:stretch/>
        </p:blipFill>
        <p:spPr/>
      </p:pic>
      <p:sp>
        <p:nvSpPr>
          <p:cNvPr id="9" name="Title 8">
            <a:extLst>
              <a:ext uri="{FF2B5EF4-FFF2-40B4-BE49-F238E27FC236}">
                <a16:creationId xmlns:a16="http://schemas.microsoft.com/office/drawing/2014/main" id="{79DC1498-E692-42BA-B69F-6D37E6CFAC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Clarity Entities, Business Units, Structure and Plans</a:t>
            </a:r>
            <a:br>
              <a:rPr lang="en-US" dirty="0"/>
            </a:b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D865526-EC39-4780-A2A8-274A80A5C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>
                <a:cs typeface="Calibri"/>
              </a:rPr>
              <a:t>What we’re about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540A49-B569-0DBD-26EB-B7F7752977B7}"/>
              </a:ext>
            </a:extLst>
          </p:cNvPr>
          <p:cNvSpPr/>
          <p:nvPr/>
        </p:nvSpPr>
        <p:spPr>
          <a:xfrm>
            <a:off x="10821880" y="5424257"/>
            <a:ext cx="1370120" cy="1433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BA73A01E-35D9-C621-FB1C-C0539B81E5C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78323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Placeholder 7" descr="abstract image">
            <a:extLst>
              <a:ext uri="{FF2B5EF4-FFF2-40B4-BE49-F238E27FC236}">
                <a16:creationId xmlns:a16="http://schemas.microsoft.com/office/drawing/2014/main" id="{D5C5EA1B-F06D-4AD1-B526-89C2DF77223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2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2717" r="45642"/>
          <a:stretch/>
        </p:blipFill>
        <p:spPr>
          <a:xfrm rot="16200000">
            <a:off x="2667001" y="-2666999"/>
            <a:ext cx="6858000" cy="12192000"/>
          </a:xfrm>
          <a:prstGeom prst="rect">
            <a:avLst/>
          </a:prstGeom>
          <a:noFill/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4F7706BE-EF2E-459C-8778-01DDD354C63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702365" y="2328891"/>
            <a:ext cx="10787270" cy="830649"/>
          </a:xfrm>
        </p:spPr>
        <p:txBody>
          <a:bodyPr>
            <a:noAutofit/>
          </a:bodyPr>
          <a:lstStyle/>
          <a:p>
            <a:r>
              <a:rPr lang="en-US" sz="7200" spc="300" dirty="0"/>
              <a:t>THANK YOU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9E2524A0-105C-4170-BB48-CD0756FB3DF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630621" y="3658436"/>
            <a:ext cx="3064668" cy="518795"/>
          </a:xfrm>
        </p:spPr>
        <p:txBody>
          <a:bodyPr/>
          <a:lstStyle/>
          <a:p>
            <a:r>
              <a:rPr lang="en-US" sz="2000" dirty="0"/>
              <a:t>Chris Reddick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E57A531-5B0F-485D-A015-BC78AD089B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496713" y="3681542"/>
            <a:ext cx="3064668" cy="518795"/>
          </a:xfrm>
        </p:spPr>
        <p:txBody>
          <a:bodyPr>
            <a:normAutofit/>
          </a:bodyPr>
          <a:lstStyle/>
          <a:p>
            <a:r>
              <a:rPr lang="en-US" sz="2000" dirty="0"/>
              <a:t>Brandon Murphy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FAC1165-CF44-BB3F-DC65-653FCC8E69F4}"/>
              </a:ext>
            </a:extLst>
          </p:cNvPr>
          <p:cNvSpPr/>
          <p:nvPr/>
        </p:nvSpPr>
        <p:spPr>
          <a:xfrm>
            <a:off x="10821880" y="5424257"/>
            <a:ext cx="1370120" cy="1433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77804A1B-0F2B-6684-F85F-0695F8D9F57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77275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3A87B3-0A27-4EE9-979E-B69581E47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7300" y="891503"/>
            <a:ext cx="4846320" cy="1435947"/>
          </a:xfrm>
        </p:spPr>
        <p:txBody>
          <a:bodyPr/>
          <a:lstStyle/>
          <a:p>
            <a:r>
              <a:rPr lang="en-US" dirty="0"/>
              <a:t>Agenda</a:t>
            </a:r>
          </a:p>
        </p:txBody>
      </p:sp>
      <p:pic>
        <p:nvPicPr>
          <p:cNvPr id="8" name="Picture Placeholder 7" descr="group of people at a conference table">
            <a:extLst>
              <a:ext uri="{FF2B5EF4-FFF2-40B4-BE49-F238E27FC236}">
                <a16:creationId xmlns:a16="http://schemas.microsoft.com/office/drawing/2014/main" id="{BB76F5AB-0940-46E1-85F9-6A870D7D04C9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F3C89A40-EEAA-43AB-9A3A-B2CFDE450F1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 vert="horz" lIns="91440" tIns="45720" rIns="91440" bIns="45720" rtlCol="0" anchor="t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Introduction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Subsidiaries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No Glass Ceilings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Opportunities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Career Progression</a:t>
            </a:r>
          </a:p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9F8048-1E86-48F4-B246-D2F8C54B7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957F45-2CFA-7664-3C78-8A9385711D2D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0BF786DD-8F74-C542-536B-78C87220F9B5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0989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03950CF-5BF2-4FB0-A36C-48C194F39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6647" y="1023371"/>
            <a:ext cx="5897218" cy="884238"/>
          </a:xfrm>
        </p:spPr>
        <p:txBody>
          <a:bodyPr/>
          <a:lstStyle/>
          <a:p>
            <a:r>
              <a:rPr lang="en-US" sz="4000" dirty="0"/>
              <a:t>INTRODUCTION</a:t>
            </a:r>
          </a:p>
        </p:txBody>
      </p:sp>
      <p:pic>
        <p:nvPicPr>
          <p:cNvPr id="5" name="Picture Placeholder 4" descr="table with various people working on their laptops">
            <a:extLst>
              <a:ext uri="{FF2B5EF4-FFF2-40B4-BE49-F238E27FC236}">
                <a16:creationId xmlns:a16="http://schemas.microsoft.com/office/drawing/2014/main" id="{A0280051-D7F1-4438-B815-F0FF4906D141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3617" r="23617"/>
          <a:stretch/>
        </p:blipFill>
        <p:spPr>
          <a:noFill/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255FA470-23EB-4512-8FFB-28DDAB08B00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273288" y="2107861"/>
            <a:ext cx="3017520" cy="464871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What is this about?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256319DF-036A-473B-95D3-C5F6FF849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73288" y="2772984"/>
            <a:ext cx="4646246" cy="2218585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cs typeface="Biome Light" panose="020B0303030204020804" pitchFamily="34" charset="0"/>
              </a:rPr>
              <a:t>At Clarity we are passionate about career growth and helping people move forward in their careers!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sz="1800" dirty="0">
                <a:cs typeface="Biome Light" panose="020B0303030204020804" pitchFamily="34" charset="0"/>
              </a:rPr>
              <a:t>We want everyone to have a career path that (ideally) is something they are passionate about.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BADA18-8F0E-4249-A144-6CB8259BA65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3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AC2D5B5-7F35-188F-6574-18DDBD896937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D1A570DC-D100-5B9D-AC20-F446682694D9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53735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D24B42B-925B-494C-A986-BD85E8117E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12100" y="1630666"/>
            <a:ext cx="5251450" cy="1020712"/>
          </a:xfrm>
        </p:spPr>
        <p:txBody>
          <a:bodyPr>
            <a:normAutofit/>
          </a:bodyPr>
          <a:lstStyle/>
          <a:p>
            <a:r>
              <a:rPr lang="en-US" dirty="0"/>
              <a:t>Subsidiaries</a:t>
            </a:r>
          </a:p>
        </p:txBody>
      </p:sp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A596BF19-CC58-4709-B5D6-3FC378FDC7B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0370" r="20370"/>
          <a:stretch/>
        </p:blipFill>
        <p:spPr/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56CAF1-214F-4566-9B0D-DACA1063E8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325415" y="2697488"/>
            <a:ext cx="2834640" cy="365125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/>
          <a:lstStyle/>
          <a:p>
            <a:r>
              <a:rPr lang="en-US" dirty="0"/>
              <a:t>Let’s Dive In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6A5C12-E784-444E-B868-DE2AE8574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4</a:t>
            </a:fld>
            <a:endParaRPr lang="en-US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3D2FC02C-9057-EA4C-C4DA-E303E7B0BF50}"/>
              </a:ext>
            </a:extLst>
          </p:cNvPr>
          <p:cNvSpPr txBox="1">
            <a:spLocks/>
          </p:cNvSpPr>
          <p:nvPr/>
        </p:nvSpPr>
        <p:spPr>
          <a:xfrm>
            <a:off x="6255490" y="3433720"/>
            <a:ext cx="5251450" cy="21592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000" kern="1200" cap="all" spc="300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dirty="0"/>
              <a:t>What is a subsidiary anyway?</a:t>
            </a:r>
          </a:p>
          <a:p>
            <a:endParaRPr lang="en-US" sz="1600" dirty="0"/>
          </a:p>
          <a:p>
            <a:r>
              <a:rPr lang="en-US" sz="1600" dirty="0"/>
              <a:t>Why does clarity care about subsidiaries?</a:t>
            </a:r>
          </a:p>
          <a:p>
            <a:endParaRPr lang="en-US" sz="1600" dirty="0"/>
          </a:p>
          <a:p>
            <a:r>
              <a:rPr lang="en-US" sz="1600" dirty="0"/>
              <a:t>How would I fit into a subsidiary?</a:t>
            </a:r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  <a:p>
            <a:endParaRPr lang="en-US" sz="12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1DEE3C8-4D68-29B7-7449-772078E4D6B4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58F5A619-C501-8E14-78E7-BB826FA1BF5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653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&#10;&#10;Description automatically generated">
            <a:extLst>
              <a:ext uri="{FF2B5EF4-FFF2-40B4-BE49-F238E27FC236}">
                <a16:creationId xmlns:a16="http://schemas.microsoft.com/office/drawing/2014/main" id="{C5F6465F-9017-2737-8372-4BFA0154B2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480" y="417251"/>
            <a:ext cx="10914287" cy="263666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E9C1BD5-2273-A0E8-D132-5C931DE0AE77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36EDD680-259D-6171-A074-ECFEEDFAC0E0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4B16CD-A431-0267-32F0-8BB3206AFA0F}"/>
              </a:ext>
            </a:extLst>
          </p:cNvPr>
          <p:cNvSpPr txBox="1"/>
          <p:nvPr/>
        </p:nvSpPr>
        <p:spPr>
          <a:xfrm>
            <a:off x="772021" y="3450757"/>
            <a:ext cx="476731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Earned Autonomy of subsidiary based on milestones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Core value and collective benefits of overall organization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$2MM / year in revenue or more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Key Leader for at least 12 months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Intrapreneurs – Major wealth accumulation opportunity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9155D65-2B8F-1AEB-0C36-C5F0FD951DC3}"/>
              </a:ext>
            </a:extLst>
          </p:cNvPr>
          <p:cNvSpPr txBox="1"/>
          <p:nvPr/>
        </p:nvSpPr>
        <p:spPr>
          <a:xfrm>
            <a:off x="6232124" y="3412846"/>
            <a:ext cx="4767309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Tech Launch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Very focused on processes and process improvement for subsidiaries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Taking a backseat until we lock in additional aspects of CVI &amp; Payment Hub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Mid to Long-Term opportunity that can result in major efficiency</a:t>
            </a:r>
          </a:p>
        </p:txBody>
      </p:sp>
    </p:spTree>
    <p:extLst>
      <p:ext uri="{BB962C8B-B14F-4D97-AF65-F5344CB8AC3E}">
        <p14:creationId xmlns:p14="http://schemas.microsoft.com/office/powerpoint/2010/main" val="226710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DA247-2F35-4FB8-903D-FB32D7B852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Glass ceiling? Not here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DE7135-9153-4AEB-AC1F-4B951B7A76F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6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DA112B0-0D80-5381-4EE8-F598EE629F9B}"/>
              </a:ext>
            </a:extLst>
          </p:cNvPr>
          <p:cNvSpPr txBox="1"/>
          <p:nvPr/>
        </p:nvSpPr>
        <p:spPr>
          <a:xfrm>
            <a:off x="1661604" y="2095771"/>
            <a:ext cx="98453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There’s really no glass ceiling?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can a subsidiary help me break through a perceived glass ceiling?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do I grow my career at Clarity without being involved with a subsidiary?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FD8D701-DF0D-F430-AEF1-0516BF22E39F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4893D3E5-B34B-9445-B464-31CDA3E16E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470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7EF4CE-E0F9-4353-9C7D-5294DDF363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546308" y="1693121"/>
            <a:ext cx="11002961" cy="557784"/>
          </a:xfrm>
          <a:prstGeom prst="rect">
            <a:avLst/>
          </a:prstGeom>
          <a:gradFill flip="none" rotWithShape="1">
            <a:gsLst>
              <a:gs pos="0">
                <a:schemeClr val="accent5"/>
              </a:gs>
              <a:gs pos="100000">
                <a:srgbClr val="00A8E0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AAB2787-6A77-4A87-993D-DDAF92418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800" dirty="0"/>
              <a:t>Opportunities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C2F439-9B68-4159-977F-8EC563FB155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7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84F79A-FA8E-50D7-586A-6C4C05A0C615}"/>
              </a:ext>
            </a:extLst>
          </p:cNvPr>
          <p:cNvSpPr txBox="1"/>
          <p:nvPr/>
        </p:nvSpPr>
        <p:spPr>
          <a:xfrm>
            <a:off x="1981530" y="2412037"/>
            <a:ext cx="4066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Development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Project Management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Marketing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Sales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BC76902-8F57-2F68-B905-8EFBD4B4D3D1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1F17CE0A-CA99-BE0D-921A-82A727F779B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D3069-6BC4-C04A-4D2D-A9DD407BF152}"/>
              </a:ext>
            </a:extLst>
          </p:cNvPr>
          <p:cNvSpPr txBox="1"/>
          <p:nvPr/>
        </p:nvSpPr>
        <p:spPr>
          <a:xfrm>
            <a:off x="6755622" y="2781369"/>
            <a:ext cx="406625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Operations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Your next great idea!</a:t>
            </a:r>
          </a:p>
        </p:txBody>
      </p:sp>
    </p:spTree>
    <p:extLst>
      <p:ext uri="{BB962C8B-B14F-4D97-AF65-F5344CB8AC3E}">
        <p14:creationId xmlns:p14="http://schemas.microsoft.com/office/powerpoint/2010/main" val="27790956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close up of computer code">
            <a:extLst>
              <a:ext uri="{FF2B5EF4-FFF2-40B4-BE49-F238E27FC236}">
                <a16:creationId xmlns:a16="http://schemas.microsoft.com/office/drawing/2014/main" id="{1D5DB266-C804-437C-AED7-3D057820D244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 rotWithShape="1">
          <a:blip r:embed="rId2">
            <a:alphaModFix amt="35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7813" b="7813"/>
          <a:stretch/>
        </p:blipFill>
        <p:spPr/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AB6F96-E5E8-4B40-A18C-2D078D1C2D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8600" y="3799682"/>
            <a:ext cx="4114800" cy="421480"/>
          </a:xfrm>
          <a:gradFill>
            <a:gsLst>
              <a:gs pos="0">
                <a:schemeClr val="accent5"/>
              </a:gs>
              <a:gs pos="100000">
                <a:srgbClr val="00A8E0"/>
              </a:gs>
            </a:gsLst>
          </a:gradFill>
        </p:spPr>
        <p:txBody>
          <a:bodyPr>
            <a:normAutofit/>
          </a:bodyPr>
          <a:lstStyle/>
          <a:p>
            <a:r>
              <a:rPr lang="en-US" dirty="0"/>
              <a:t>The you plan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AF72BBC-FC90-4B63-96CA-ABED853DBAD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The Daniel Ohly Plan</a:t>
            </a:r>
          </a:p>
          <a:p>
            <a:r>
              <a:rPr lang="en-US" dirty="0"/>
              <a:t>The Justin Sacco Plan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812E794-503D-1E88-8F47-2CFEF3DF2AB6}"/>
              </a:ext>
            </a:extLst>
          </p:cNvPr>
          <p:cNvSpPr/>
          <p:nvPr/>
        </p:nvSpPr>
        <p:spPr>
          <a:xfrm>
            <a:off x="10821880" y="5424257"/>
            <a:ext cx="1370120" cy="1433743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1805FD90-FF0A-0811-E672-46979EAFA968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7791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CC3376-5069-4C7B-BE6B-A3776D1B47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03036" y="477201"/>
            <a:ext cx="5897218" cy="884238"/>
          </a:xfrm>
        </p:spPr>
        <p:txBody>
          <a:bodyPr/>
          <a:lstStyle/>
          <a:p>
            <a:r>
              <a:rPr lang="en-US" sz="4400" dirty="0"/>
              <a:t>SUMMARY</a:t>
            </a:r>
          </a:p>
        </p:txBody>
      </p:sp>
      <p:pic>
        <p:nvPicPr>
          <p:cNvPr id="6" name="Picture Placeholder 5" descr="person staring at blueprints on a brick wall">
            <a:extLst>
              <a:ext uri="{FF2B5EF4-FFF2-40B4-BE49-F238E27FC236}">
                <a16:creationId xmlns:a16="http://schemas.microsoft.com/office/drawing/2014/main" id="{C07C315A-7CD1-432C-92FA-6B62159B56C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l="23552" t="1" r="23880" b="327"/>
          <a:stretch/>
        </p:blipFill>
        <p:spPr>
          <a:xfrm>
            <a:off x="0" y="0"/>
            <a:ext cx="5416550" cy="6858000"/>
          </a:xfrm>
        </p:spPr>
      </p:pic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79248A72-A597-48DF-A270-3389F5D209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3937" y="1598802"/>
            <a:ext cx="5669280" cy="4208346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Subsidiaries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Provide more opportunities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No Glass Ceilings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No limitations for where someone can go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Opportunities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Unlimited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Biome Light" panose="020B03030302040208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30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Career Progression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Biome Light" panose="020B0303030204020804" pitchFamily="34" charset="0"/>
              </a:rPr>
              <a:t>The you plan</a:t>
            </a:r>
          </a:p>
          <a:p>
            <a:endParaRPr lang="en-US" b="1" dirty="0"/>
          </a:p>
        </p:txBody>
      </p:sp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7FA57D11-A25F-4772-8E50-DDB68BE8CB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C2E478F-E849-4A8C-AF1F-CBCC78A7CBFA}" type="slidenum">
              <a:rPr lang="en-US" smtClean="0"/>
              <a:t>9</a:t>
            </a:fld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5ED3896-5E53-4027-D151-0C66919738C0}"/>
              </a:ext>
            </a:extLst>
          </p:cNvPr>
          <p:cNvSpPr/>
          <p:nvPr/>
        </p:nvSpPr>
        <p:spPr>
          <a:xfrm>
            <a:off x="10821880" y="5424256"/>
            <a:ext cx="1370120" cy="14337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logo with a couple of people on top of a triangle&#10;&#10;Description automatically generated with low confidence">
            <a:extLst>
              <a:ext uri="{FF2B5EF4-FFF2-40B4-BE49-F238E27FC236}">
                <a16:creationId xmlns:a16="http://schemas.microsoft.com/office/drawing/2014/main" id="{2734CE05-6D60-1D8A-587D-61452DEBD3FF}"/>
              </a:ext>
            </a:extLst>
          </p:cNvPr>
          <p:cNvPicPr/>
          <p:nvPr/>
        </p:nvPicPr>
        <p:blipFill>
          <a:blip r:embed="rId5"/>
          <a:stretch>
            <a:fillRect/>
          </a:stretch>
        </p:blipFill>
        <p:spPr>
          <a:xfrm>
            <a:off x="10919534" y="5514852"/>
            <a:ext cx="1272466" cy="127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17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A53F52"/>
      </a:accent1>
      <a:accent2>
        <a:srgbClr val="E99757"/>
      </a:accent2>
      <a:accent3>
        <a:srgbClr val="2F3342"/>
      </a:accent3>
      <a:accent4>
        <a:srgbClr val="2C2153"/>
      </a:accent4>
      <a:accent5>
        <a:srgbClr val="01023B"/>
      </a:accent5>
      <a:accent6>
        <a:srgbClr val="7F7F7F"/>
      </a:accent6>
      <a:hlink>
        <a:srgbClr val="3A3838"/>
      </a:hlink>
      <a:folHlink>
        <a:srgbClr val="D0CEC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ch presentation_Win32_LW_v2.potx" id="{3AEEB70B-72AA-432B-B699-7833EBF4B1FE}" vid="{14A49A59-25D4-4203-BE02-DE6939C7C5F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c2a643f4-6e8b-4637-b590-7217a536f825" xsi:nil="true"/>
    <lcf76f155ced4ddcb4097134ff3c332f xmlns="c2a643f4-6e8b-4637-b590-7217a536f825">
      <Terms xmlns="http://schemas.microsoft.com/office/infopath/2007/PartnerControls"/>
    </lcf76f155ced4ddcb4097134ff3c332f>
    <TaxCatchAll xmlns="bfdc0107-857d-498b-88d2-1c8937656fbd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6854C177A3F441A1989E7B731BE753" ma:contentTypeVersion="17" ma:contentTypeDescription="Create a new document." ma:contentTypeScope="" ma:versionID="23891803e85bad146a320ea9930a0214">
  <xsd:schema xmlns:xsd="http://www.w3.org/2001/XMLSchema" xmlns:xs="http://www.w3.org/2001/XMLSchema" xmlns:p="http://schemas.microsoft.com/office/2006/metadata/properties" xmlns:ns2="c2a643f4-6e8b-4637-b590-7217a536f825" xmlns:ns3="bfdc0107-857d-498b-88d2-1c8937656fbd" targetNamespace="http://schemas.microsoft.com/office/2006/metadata/properties" ma:root="true" ma:fieldsID="c1cddac1f4ad8fbb43cfcbdb665b4eaa" ns2:_="" ns3:_="">
    <xsd:import namespace="c2a643f4-6e8b-4637-b590-7217a536f825"/>
    <xsd:import namespace="bfdc0107-857d-498b-88d2-1c8937656fb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a643f4-6e8b-4637-b590-7217a536f82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802f730-287f-4211-ade3-8e47f5e6726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c0107-857d-498b-88d2-1c8937656fbd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ac3307e-bb21-4494-ae97-9b811e3d5bff}" ma:internalName="TaxCatchAll" ma:showField="CatchAllData" ma:web="bfdc0107-857d-498b-88d2-1c8937656fb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7E2D32-4FDD-4266-880C-17595B80143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3D9F223-918A-45AF-9B53-56AB9E5E2182}">
  <ds:schemaRefs>
    <ds:schemaRef ds:uri="http://purl.org/dc/dcmitype/"/>
    <ds:schemaRef ds:uri="http://schemas.microsoft.com/office/2006/documentManagement/types"/>
    <ds:schemaRef ds:uri="af1f0381-2954-4c0a-a4ce-5e3ba6935440"/>
    <ds:schemaRef ds:uri="http://www.w3.org/XML/1998/namespace"/>
    <ds:schemaRef ds:uri="http://purl.org/dc/terms/"/>
    <ds:schemaRef ds:uri="http://schemas.microsoft.com/office/infopath/2007/PartnerControls"/>
    <ds:schemaRef ds:uri="da7432e8-92eb-469e-a5f9-b50564b28458"/>
    <ds:schemaRef ds:uri="http://schemas.openxmlformats.org/package/2006/metadata/core-properties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578EFADF-9C56-4979-928D-7B963883F463}"/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97</TotalTime>
  <Words>259</Words>
  <Application>Microsoft Office PowerPoint</Application>
  <PresentationFormat>Widescreen</PresentationFormat>
  <Paragraphs>75</Paragraphs>
  <Slides>10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Wingdings</vt:lpstr>
      <vt:lpstr>Office Theme</vt:lpstr>
      <vt:lpstr>Clarity Entities, Business Units, Structure and Plans </vt:lpstr>
      <vt:lpstr>Agenda</vt:lpstr>
      <vt:lpstr>INTRODUCTION</vt:lpstr>
      <vt:lpstr>Subsidiaries</vt:lpstr>
      <vt:lpstr>PowerPoint Presentation</vt:lpstr>
      <vt:lpstr>Glass ceiling? Not here</vt:lpstr>
      <vt:lpstr>Opportunities</vt:lpstr>
      <vt:lpstr>The you plan</vt:lpstr>
      <vt:lpstr>SUMMARY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Fabrikam Technology Inc.</dc:title>
  <dc:creator>Brooke Brown</dc:creator>
  <cp:lastModifiedBy>Caroline</cp:lastModifiedBy>
  <cp:revision>12</cp:revision>
  <dcterms:created xsi:type="dcterms:W3CDTF">2023-03-09T19:24:19Z</dcterms:created>
  <dcterms:modified xsi:type="dcterms:W3CDTF">2023-04-25T21:07:08Z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0x010100806854C177A3F441A1989E7B731BE753</vt:lpwstr>
  </property>
</Properties>
</file>