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448" r:id="rId5"/>
    <p:sldId id="2462" r:id="rId6"/>
    <p:sldId id="259" r:id="rId7"/>
    <p:sldId id="2451" r:id="rId8"/>
    <p:sldId id="2432" r:id="rId9"/>
    <p:sldId id="2433" r:id="rId10"/>
    <p:sldId id="2450" r:id="rId11"/>
    <p:sldId id="2457" r:id="rId12"/>
    <p:sldId id="260" r:id="rId13"/>
    <p:sldId id="24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00698E"/>
    <a:srgbClr val="7F8DFD"/>
    <a:srgbClr val="020594"/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646CB-C14E-4B40-A14B-F5A331065BC3}" v="4" dt="2023-04-25T21:11:48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>
        <p:guide orient="horz" pos="1992"/>
        <p:guide pos="38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uh" userId="565bd609-314a-4f8e-a1ba-6ae94015b2cf" providerId="ADAL" clId="{52C646CB-C14E-4B40-A14B-F5A331065BC3}"/>
    <pc:docChg chg="undo custSel modSld">
      <pc:chgData name="Caroline Suh" userId="565bd609-314a-4f8e-a1ba-6ae94015b2cf" providerId="ADAL" clId="{52C646CB-C14E-4B40-A14B-F5A331065BC3}" dt="2023-05-08T18:48:22.670" v="111" actId="6549"/>
      <pc:docMkLst>
        <pc:docMk/>
      </pc:docMkLst>
      <pc:sldChg chg="modSp mod">
        <pc:chgData name="Caroline Suh" userId="565bd609-314a-4f8e-a1ba-6ae94015b2cf" providerId="ADAL" clId="{52C646CB-C14E-4B40-A14B-F5A331065BC3}" dt="2023-04-25T21:08:05.002" v="10" actId="1076"/>
        <pc:sldMkLst>
          <pc:docMk/>
          <pc:sldMk cId="1325373587" sldId="259"/>
        </pc:sldMkLst>
        <pc:spChg chg="mod">
          <ac:chgData name="Caroline Suh" userId="565bd609-314a-4f8e-a1ba-6ae94015b2cf" providerId="ADAL" clId="{52C646CB-C14E-4B40-A14B-F5A331065BC3}" dt="2023-04-25T21:08:02.520" v="9" actId="1076"/>
          <ac:spMkLst>
            <pc:docMk/>
            <pc:sldMk cId="1325373587" sldId="259"/>
            <ac:spMk id="8" creationId="{103950CF-5BF2-4FB0-A36C-48C194F39E12}"/>
          </ac:spMkLst>
        </pc:spChg>
        <pc:spChg chg="mod">
          <ac:chgData name="Caroline Suh" userId="565bd609-314a-4f8e-a1ba-6ae94015b2cf" providerId="ADAL" clId="{52C646CB-C14E-4B40-A14B-F5A331065BC3}" dt="2023-04-25T21:07:53.159" v="7" actId="1076"/>
          <ac:spMkLst>
            <pc:docMk/>
            <pc:sldMk cId="1325373587" sldId="259"/>
            <ac:spMk id="9" creationId="{256319DF-036A-473B-95D3-C5F6FF849FD4}"/>
          </ac:spMkLst>
        </pc:spChg>
        <pc:spChg chg="mod">
          <ac:chgData name="Caroline Suh" userId="565bd609-314a-4f8e-a1ba-6ae94015b2cf" providerId="ADAL" clId="{52C646CB-C14E-4B40-A14B-F5A331065BC3}" dt="2023-04-25T21:08:05.002" v="10" actId="1076"/>
          <ac:spMkLst>
            <pc:docMk/>
            <pc:sldMk cId="1325373587" sldId="259"/>
            <ac:spMk id="10" creationId="{255FA470-23EB-4512-8FFB-28DDAB08B002}"/>
          </ac:spMkLst>
        </pc:spChg>
        <pc:picChg chg="mod">
          <ac:chgData name="Caroline Suh" userId="565bd609-314a-4f8e-a1ba-6ae94015b2cf" providerId="ADAL" clId="{52C646CB-C14E-4B40-A14B-F5A331065BC3}" dt="2023-04-25T21:07:56.320" v="8" actId="1076"/>
          <ac:picMkLst>
            <pc:docMk/>
            <pc:sldMk cId="1325373587" sldId="259"/>
            <ac:picMk id="2" creationId="{0903CA00-92EC-EE8F-02EC-C0393AC87E45}"/>
          </ac:picMkLst>
        </pc:picChg>
      </pc:sldChg>
      <pc:sldChg chg="addSp modSp mod">
        <pc:chgData name="Caroline Suh" userId="565bd609-314a-4f8e-a1ba-6ae94015b2cf" providerId="ADAL" clId="{52C646CB-C14E-4B40-A14B-F5A331065BC3}" dt="2023-04-25T21:14:01.743" v="109" actId="1076"/>
        <pc:sldMkLst>
          <pc:docMk/>
          <pc:sldMk cId="2720361709" sldId="260"/>
        </pc:sldMkLst>
        <pc:spChg chg="add mod">
          <ac:chgData name="Caroline Suh" userId="565bd609-314a-4f8e-a1ba-6ae94015b2cf" providerId="ADAL" clId="{52C646CB-C14E-4B40-A14B-F5A331065BC3}" dt="2023-04-25T21:11:48.989" v="58"/>
          <ac:spMkLst>
            <pc:docMk/>
            <pc:sldMk cId="2720361709" sldId="260"/>
            <ac:spMk id="4" creationId="{692CA3A0-222F-EA10-59D8-55720FA6B81A}"/>
          </ac:spMkLst>
        </pc:spChg>
        <pc:spChg chg="mod">
          <ac:chgData name="Caroline Suh" userId="565bd609-314a-4f8e-a1ba-6ae94015b2cf" providerId="ADAL" clId="{52C646CB-C14E-4B40-A14B-F5A331065BC3}" dt="2023-04-25T21:13:55.373" v="107" actId="1076"/>
          <ac:spMkLst>
            <pc:docMk/>
            <pc:sldMk cId="2720361709" sldId="260"/>
            <ac:spMk id="12" creationId="{50AEA731-C7D0-4A0E-B871-4F369D8BEAC5}"/>
          </ac:spMkLst>
        </pc:spChg>
        <pc:spChg chg="mod">
          <ac:chgData name="Caroline Suh" userId="565bd609-314a-4f8e-a1ba-6ae94015b2cf" providerId="ADAL" clId="{52C646CB-C14E-4B40-A14B-F5A331065BC3}" dt="2023-04-25T21:13:57.907" v="108" actId="1076"/>
          <ac:spMkLst>
            <pc:docMk/>
            <pc:sldMk cId="2720361709" sldId="260"/>
            <ac:spMk id="13" creationId="{A4E49AC7-7A73-4B51-BDF6-EABA3162F4B7}"/>
          </ac:spMkLst>
        </pc:spChg>
        <pc:spChg chg="mod">
          <ac:chgData name="Caroline Suh" userId="565bd609-314a-4f8e-a1ba-6ae94015b2cf" providerId="ADAL" clId="{52C646CB-C14E-4B40-A14B-F5A331065BC3}" dt="2023-04-25T21:14:01.743" v="109" actId="1076"/>
          <ac:spMkLst>
            <pc:docMk/>
            <pc:sldMk cId="2720361709" sldId="260"/>
            <ac:spMk id="21" creationId="{E261B4DD-0381-226B-1545-F284018E1698}"/>
          </ac:spMkLst>
        </pc:spChg>
      </pc:sldChg>
      <pc:sldChg chg="addSp modSp mod">
        <pc:chgData name="Caroline Suh" userId="565bd609-314a-4f8e-a1ba-6ae94015b2cf" providerId="ADAL" clId="{52C646CB-C14E-4B40-A14B-F5A331065BC3}" dt="2023-04-25T21:09:25.684" v="26" actId="403"/>
        <pc:sldMkLst>
          <pc:docMk/>
          <pc:sldMk cId="869470413" sldId="2432"/>
        </pc:sldMkLst>
        <pc:spChg chg="mod">
          <ac:chgData name="Caroline Suh" userId="565bd609-314a-4f8e-a1ba-6ae94015b2cf" providerId="ADAL" clId="{52C646CB-C14E-4B40-A14B-F5A331065BC3}" dt="2023-04-25T21:09:19.207" v="24" actId="1076"/>
          <ac:spMkLst>
            <pc:docMk/>
            <pc:sldMk cId="869470413" sldId="2432"/>
            <ac:spMk id="2" creationId="{603DA247-2F35-4FB8-903D-FB32D7B852D9}"/>
          </ac:spMkLst>
        </pc:spChg>
        <pc:spChg chg="mod">
          <ac:chgData name="Caroline Suh" userId="565bd609-314a-4f8e-a1ba-6ae94015b2cf" providerId="ADAL" clId="{52C646CB-C14E-4B40-A14B-F5A331065BC3}" dt="2023-04-25T21:09:25.684" v="26" actId="403"/>
          <ac:spMkLst>
            <pc:docMk/>
            <pc:sldMk cId="869470413" sldId="2432"/>
            <ac:spMk id="4" creationId="{D8C3B8B0-DD4C-6649-01B2-99E8B06B9453}"/>
          </ac:spMkLst>
        </pc:spChg>
        <pc:spChg chg="add mod">
          <ac:chgData name="Caroline Suh" userId="565bd609-314a-4f8e-a1ba-6ae94015b2cf" providerId="ADAL" clId="{52C646CB-C14E-4B40-A14B-F5A331065BC3}" dt="2023-04-25T21:09:13.883" v="23" actId="14100"/>
          <ac:spMkLst>
            <pc:docMk/>
            <pc:sldMk cId="869470413" sldId="2432"/>
            <ac:spMk id="7" creationId="{703E2F73-FCC9-5E45-1BDA-EDB06C96FDFB}"/>
          </ac:spMkLst>
        </pc:spChg>
      </pc:sldChg>
      <pc:sldChg chg="modSp mod">
        <pc:chgData name="Caroline Suh" userId="565bd609-314a-4f8e-a1ba-6ae94015b2cf" providerId="ADAL" clId="{52C646CB-C14E-4B40-A14B-F5A331065BC3}" dt="2023-04-25T21:11:11.527" v="51"/>
        <pc:sldMkLst>
          <pc:docMk/>
          <pc:sldMk cId="2779095684" sldId="2433"/>
        </pc:sldMkLst>
        <pc:spChg chg="mod">
          <ac:chgData name="Caroline Suh" userId="565bd609-314a-4f8e-a1ba-6ae94015b2cf" providerId="ADAL" clId="{52C646CB-C14E-4B40-A14B-F5A331065BC3}" dt="2023-04-25T21:10:44.672" v="48" actId="1076"/>
          <ac:spMkLst>
            <pc:docMk/>
            <pc:sldMk cId="2779095684" sldId="2433"/>
            <ac:spMk id="4" creationId="{797EF4CE-E0F9-4353-9C7D-5294DDF363C6}"/>
          </ac:spMkLst>
        </pc:spChg>
        <pc:spChg chg="mod">
          <ac:chgData name="Caroline Suh" userId="565bd609-314a-4f8e-a1ba-6ae94015b2cf" providerId="ADAL" clId="{52C646CB-C14E-4B40-A14B-F5A331065BC3}" dt="2023-04-25T21:09:39.018" v="30" actId="1076"/>
          <ac:spMkLst>
            <pc:docMk/>
            <pc:sldMk cId="2779095684" sldId="2433"/>
            <ac:spMk id="12" creationId="{FAAB2787-6A77-4A87-993D-DDAF924185B5}"/>
          </ac:spMkLst>
        </pc:spChg>
        <pc:graphicFrameChg chg="mod modGraphic">
          <ac:chgData name="Caroline Suh" userId="565bd609-314a-4f8e-a1ba-6ae94015b2cf" providerId="ADAL" clId="{52C646CB-C14E-4B40-A14B-F5A331065BC3}" dt="2023-04-25T21:11:11.527" v="51"/>
          <ac:graphicFrameMkLst>
            <pc:docMk/>
            <pc:sldMk cId="2779095684" sldId="2433"/>
            <ac:graphicFrameMk id="6" creationId="{0E9A2E70-9C73-45A4-9B0C-E2433CF2A835}"/>
          </ac:graphicFrameMkLst>
        </pc:graphicFrameChg>
      </pc:sldChg>
      <pc:sldChg chg="modSp mod">
        <pc:chgData name="Caroline Suh" userId="565bd609-314a-4f8e-a1ba-6ae94015b2cf" providerId="ADAL" clId="{52C646CB-C14E-4B40-A14B-F5A331065BC3}" dt="2023-04-25T21:11:18.833" v="52" actId="1076"/>
        <pc:sldMkLst>
          <pc:docMk/>
          <pc:sldMk cId="839779156" sldId="2450"/>
        </pc:sldMkLst>
        <pc:spChg chg="mod">
          <ac:chgData name="Caroline Suh" userId="565bd609-314a-4f8e-a1ba-6ae94015b2cf" providerId="ADAL" clId="{52C646CB-C14E-4B40-A14B-F5A331065BC3}" dt="2023-04-25T21:11:18.833" v="52" actId="1076"/>
          <ac:spMkLst>
            <pc:docMk/>
            <pc:sldMk cId="839779156" sldId="2450"/>
            <ac:spMk id="5" creationId="{14AB6F96-E5E8-4B40-A18C-2D078D1C2D4F}"/>
          </ac:spMkLst>
        </pc:spChg>
      </pc:sldChg>
      <pc:sldChg chg="modSp mod modNotesTx">
        <pc:chgData name="Caroline Suh" userId="565bd609-314a-4f8e-a1ba-6ae94015b2cf" providerId="ADAL" clId="{52C646CB-C14E-4B40-A14B-F5A331065BC3}" dt="2023-05-08T18:48:16.563" v="110" actId="6549"/>
        <pc:sldMkLst>
          <pc:docMk/>
          <pc:sldMk cId="2944765398" sldId="2451"/>
        </pc:sldMkLst>
        <pc:spChg chg="mod">
          <ac:chgData name="Caroline Suh" userId="565bd609-314a-4f8e-a1ba-6ae94015b2cf" providerId="ADAL" clId="{52C646CB-C14E-4B40-A14B-F5A331065BC3}" dt="2023-04-25T21:08:16.799" v="11" actId="1076"/>
          <ac:spMkLst>
            <pc:docMk/>
            <pc:sldMk cId="2944765398" sldId="2451"/>
            <ac:spMk id="2" creationId="{B156CAF1-214F-4566-9B0D-DACA1063E8C8}"/>
          </ac:spMkLst>
        </pc:spChg>
      </pc:sldChg>
      <pc:sldChg chg="modSp mod modNotesTx">
        <pc:chgData name="Caroline Suh" userId="565bd609-314a-4f8e-a1ba-6ae94015b2cf" providerId="ADAL" clId="{52C646CB-C14E-4B40-A14B-F5A331065BC3}" dt="2023-05-08T18:48:22.670" v="111" actId="6549"/>
        <pc:sldMkLst>
          <pc:docMk/>
          <pc:sldMk cId="3164405530" sldId="2457"/>
        </pc:sldMkLst>
        <pc:spChg chg="mod">
          <ac:chgData name="Caroline Suh" userId="565bd609-314a-4f8e-a1ba-6ae94015b2cf" providerId="ADAL" clId="{52C646CB-C14E-4B40-A14B-F5A331065BC3}" dt="2023-04-25T21:11:30.082" v="55" actId="1076"/>
          <ac:spMkLst>
            <pc:docMk/>
            <pc:sldMk cId="3164405530" sldId="2457"/>
            <ac:spMk id="3" creationId="{1D24B42B-925B-494C-A986-BD85E8117E1E}"/>
          </ac:spMkLst>
        </pc:spChg>
        <pc:spChg chg="mod">
          <ac:chgData name="Caroline Suh" userId="565bd609-314a-4f8e-a1ba-6ae94015b2cf" providerId="ADAL" clId="{52C646CB-C14E-4B40-A14B-F5A331065BC3}" dt="2023-04-25T21:11:36.834" v="57" actId="1076"/>
          <ac:spMkLst>
            <pc:docMk/>
            <pc:sldMk cId="3164405530" sldId="2457"/>
            <ac:spMk id="4" creationId="{277896AE-1CC9-5234-FB1E-B28D669D67BA}"/>
          </ac:spMkLst>
        </pc:spChg>
        <pc:spChg chg="mod">
          <ac:chgData name="Caroline Suh" userId="565bd609-314a-4f8e-a1ba-6ae94015b2cf" providerId="ADAL" clId="{52C646CB-C14E-4B40-A14B-F5A331065BC3}" dt="2023-04-25T21:11:32.792" v="56" actId="1076"/>
          <ac:spMkLst>
            <pc:docMk/>
            <pc:sldMk cId="3164405530" sldId="2457"/>
            <ac:spMk id="5" creationId="{AF9B872F-6332-408E-9135-B871F0C90C00}"/>
          </ac:spMkLst>
        </pc:spChg>
      </pc:sldChg>
      <pc:sldChg chg="modSp mod">
        <pc:chgData name="Caroline Suh" userId="565bd609-314a-4f8e-a1ba-6ae94015b2cf" providerId="ADAL" clId="{52C646CB-C14E-4B40-A14B-F5A331065BC3}" dt="2023-04-25T21:07:32.290" v="1" actId="1076"/>
        <pc:sldMkLst>
          <pc:docMk/>
          <pc:sldMk cId="1649098948" sldId="2462"/>
        </pc:sldMkLst>
        <pc:spChg chg="mod">
          <ac:chgData name="Caroline Suh" userId="565bd609-314a-4f8e-a1ba-6ae94015b2cf" providerId="ADAL" clId="{52C646CB-C14E-4B40-A14B-F5A331065BC3}" dt="2023-04-25T21:07:32.290" v="1" actId="1076"/>
          <ac:spMkLst>
            <pc:docMk/>
            <pc:sldMk cId="1649098948" sldId="2462"/>
            <ac:spMk id="2" creationId="{BE3A87B3-0A27-4EE9-979E-B69581E476F0}"/>
          </ac:spMkLst>
        </pc:spChg>
        <pc:spChg chg="mod">
          <ac:chgData name="Caroline Suh" userId="565bd609-314a-4f8e-a1ba-6ae94015b2cf" providerId="ADAL" clId="{52C646CB-C14E-4B40-A14B-F5A331065BC3}" dt="2023-04-25T21:07:24.924" v="0" actId="12"/>
          <ac:spMkLst>
            <pc:docMk/>
            <pc:sldMk cId="1649098948" sldId="2462"/>
            <ac:spMk id="6" creationId="{F3C89A40-EEAA-43AB-9A3A-B2CFDE450F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Selenium automated testing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3608511"/>
            <a:ext cx="4114800" cy="923732"/>
          </a:xfrm>
          <a:gradFill>
            <a:gsLst>
              <a:gs pos="0">
                <a:srgbClr val="00698E"/>
              </a:gs>
              <a:gs pos="100000">
                <a:srgbClr val="00A8E0"/>
              </a:gs>
            </a:gsLst>
          </a:gra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Automated Testing for core functionality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8DA5A-8D82-6B3B-F206-84ED1821DA90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4FD0AE94-A39B-DE19-2857-121115439D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/>
              <a:t>THANK YOU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777" y="2939187"/>
            <a:ext cx="731520" cy="73152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1217" y="3903126"/>
            <a:ext cx="3064668" cy="518795"/>
          </a:xfrm>
        </p:spPr>
        <p:txBody>
          <a:bodyPr/>
          <a:lstStyle/>
          <a:p>
            <a:r>
              <a:rPr lang="en-US" dirty="0"/>
              <a:t>Justin &amp; Stephanie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Team Automate Everything!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A04BE4-4444-2AFE-97ED-D341A16DE253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D88E794-F8C5-62F0-5FD9-5B690B0282E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620" y="829358"/>
            <a:ext cx="4846320" cy="143594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SELENIUM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IT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SHOULD THIS BE USED FOR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55B3F-FCAD-3C40-480C-B1500FA097B8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1B69D6-3159-7A2A-D97F-AF99560DED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549" y="70682"/>
            <a:ext cx="5897218" cy="884238"/>
          </a:xfrm>
        </p:spPr>
        <p:txBody>
          <a:bodyPr/>
          <a:lstStyle/>
          <a:p>
            <a:r>
              <a:rPr lang="en-US" sz="4400" dirty="0"/>
              <a:t>sELENIUM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565" y="1141719"/>
            <a:ext cx="3017520" cy="46487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AUTOMATED TESTING SOFTWARE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65" y="1793390"/>
            <a:ext cx="4646246" cy="4488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/>
              </a:rPr>
              <a:t>Selenium is set up to automate core functionality happy path testing.</a:t>
            </a:r>
            <a:r>
              <a:rPr lang="en-US" dirty="0">
                <a:cs typeface="Biome Light"/>
              </a:rPr>
              <a:t> </a:t>
            </a:r>
            <a:r>
              <a:rPr lang="en-US" sz="1600" dirty="0">
                <a:cs typeface="Biome Light"/>
              </a:rPr>
              <a:t> This test suite will run through registration and login, navigating to products,</a:t>
            </a:r>
            <a:r>
              <a:rPr lang="en-US" dirty="0">
                <a:cs typeface="Biome Light"/>
              </a:rPr>
              <a:t> </a:t>
            </a:r>
            <a:r>
              <a:rPr lang="en-US" sz="1600" dirty="0">
                <a:cs typeface="Biome Light"/>
              </a:rPr>
              <a:t> removing and adding an item to a cart, viewing the cart, running through the full check out process of any project it is assigned to, and viewing the order in the user dashboard</a:t>
            </a:r>
            <a:r>
              <a:rPr lang="en-US" dirty="0">
                <a:cs typeface="Biome Light"/>
              </a:rPr>
              <a:t>. This is also set up for bidding functionality within the CEF auction platform. </a:t>
            </a:r>
            <a:endParaRPr lang="en-US" sz="1600" dirty="0">
              <a:cs typeface="Biome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/>
          </a:p>
        </p:txBody>
      </p:sp>
      <p:pic>
        <p:nvPicPr>
          <p:cNvPr id="2" name="Selenium run through">
            <a:hlinkClick r:id="" action="ppaction://media"/>
            <a:extLst>
              <a:ext uri="{FF2B5EF4-FFF2-40B4-BE49-F238E27FC236}">
                <a16:creationId xmlns:a16="http://schemas.microsoft.com/office/drawing/2014/main" id="{0903CA00-92EC-EE8F-02EC-C0393AC87E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8419" y="4024564"/>
            <a:ext cx="4646247" cy="2545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45C7F4-6BE2-83C2-3824-972AB42A0E25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57C5D95A-BBE9-4A83-D611-9752D4A2D5E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it work 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5542" y="4002756"/>
            <a:ext cx="28346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Let’s Dive 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554A8-2CFF-FA27-1466-BC11EE67AE79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D9EDF067-B49B-75E4-7575-02EFBA4663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A247-2F35-4FB8-903D-FB32D7B8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05" y="1248278"/>
            <a:ext cx="11002962" cy="823913"/>
          </a:xfrm>
        </p:spPr>
        <p:txBody>
          <a:bodyPr/>
          <a:lstStyle/>
          <a:p>
            <a:r>
              <a:rPr lang="en-US" sz="6000" dirty="0"/>
              <a:t>What are the benefits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E7135-9153-4AEB-AC1F-4B951B7A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3B8B0-DD4C-6649-01B2-99E8B06B9453}"/>
              </a:ext>
            </a:extLst>
          </p:cNvPr>
          <p:cNvSpPr txBox="1"/>
          <p:nvPr/>
        </p:nvSpPr>
        <p:spPr>
          <a:xfrm>
            <a:off x="2157273" y="2200487"/>
            <a:ext cx="8371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Ensuring we are delivering working software after each Deployment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Automation for everyone to validate happy path each sprint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Ensuring customizations do not break core functionality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Error reporting on exactly what is failing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implement IDs for customizations across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Custom tests that can be designed for each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 time spent in QA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internal reporting and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Above all – Increased client satisfaction.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9E232-F4C4-37C3-A24D-239699A5407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D85FC5E-1D80-B3D0-AEB2-11F9A1615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3E2F73-FCC9-5E45-1BDA-EDB06C96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0215"/>
            <a:ext cx="7858218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4202" y="2200578"/>
            <a:ext cx="9463596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118346"/>
            <a:ext cx="11002962" cy="823913"/>
          </a:xfrm>
        </p:spPr>
        <p:txBody>
          <a:bodyPr>
            <a:noAutofit/>
          </a:bodyPr>
          <a:lstStyle/>
          <a:p>
            <a:r>
              <a:rPr lang="en-US" sz="5400" dirty="0"/>
              <a:t>When should this be used</a:t>
            </a:r>
          </a:p>
        </p:txBody>
      </p:sp>
      <p:graphicFrame>
        <p:nvGraphicFramePr>
          <p:cNvPr id="6" name="Table 2" descr="Table Goes Here">
            <a:extLst>
              <a:ext uri="{FF2B5EF4-FFF2-40B4-BE49-F238E27FC236}">
                <a16:creationId xmlns:a16="http://schemas.microsoft.com/office/drawing/2014/main" id="{0E9A2E70-9C73-45A4-9B0C-E2433CF2A83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4444441"/>
              </p:ext>
            </p:extLst>
          </p:nvPr>
        </p:nvGraphicFramePr>
        <p:xfrm>
          <a:off x="1364202" y="2200578"/>
          <a:ext cx="9463596" cy="2763639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2365899">
                  <a:extLst>
                    <a:ext uri="{9D8B030D-6E8A-4147-A177-3AD203B41FA5}">
                      <a16:colId xmlns:a16="http://schemas.microsoft.com/office/drawing/2014/main" val="2481577866"/>
                    </a:ext>
                  </a:extLst>
                </a:gridCol>
                <a:gridCol w="2365899">
                  <a:extLst>
                    <a:ext uri="{9D8B030D-6E8A-4147-A177-3AD203B41FA5}">
                      <a16:colId xmlns:a16="http://schemas.microsoft.com/office/drawing/2014/main" val="2836427615"/>
                    </a:ext>
                  </a:extLst>
                </a:gridCol>
                <a:gridCol w="2365899">
                  <a:extLst>
                    <a:ext uri="{9D8B030D-6E8A-4147-A177-3AD203B41FA5}">
                      <a16:colId xmlns:a16="http://schemas.microsoft.com/office/drawing/2014/main" val="310093864"/>
                    </a:ext>
                  </a:extLst>
                </a:gridCol>
                <a:gridCol w="2365899">
                  <a:extLst>
                    <a:ext uri="{9D8B030D-6E8A-4147-A177-3AD203B41FA5}">
                      <a16:colId xmlns:a16="http://schemas.microsoft.com/office/drawing/2014/main" val="2023951014"/>
                    </a:ext>
                  </a:extLst>
                </a:gridCol>
              </a:tblGrid>
              <a:tr h="578773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  <a:cs typeface="Biome Light" panose="020B0303030204020804" pitchFamily="34" charset="0"/>
                        </a:rPr>
                        <a:t>End of Sprint review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  <a:cs typeface="Biome Light" panose="020B0303030204020804" pitchFamily="34" charset="0"/>
                        </a:rPr>
                        <a:t>Large or functional PRs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Biome Light" panose="020B0303030204020804" pitchFamily="34" charset="0"/>
                        </a:rPr>
                        <a:t>When Client Reports issue on prod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420419"/>
                  </a:ext>
                </a:extLst>
              </a:tr>
              <a:tr h="728173">
                <a:tc>
                  <a:txBody>
                    <a:bodyPr/>
                    <a:lstStyle/>
                    <a:p>
                      <a:pPr algn="l"/>
                      <a:r>
                        <a:rPr lang="en-US" sz="1800" spc="3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Cadence </a:t>
                      </a: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Every 2 weeks at the end of a sprint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Whenever a PR is published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As soon as the report is received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246291"/>
                  </a:ext>
                </a:extLst>
              </a:tr>
              <a:tr h="728173">
                <a:tc>
                  <a:txBody>
                    <a:bodyPr/>
                    <a:lstStyle/>
                    <a:p>
                      <a:pPr algn="l"/>
                      <a:r>
                        <a:rPr lang="en-US" sz="1800" spc="3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Who does it? </a:t>
                      </a: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PM or QA team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The developer/author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Project Management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607855"/>
                  </a:ext>
                </a:extLst>
              </a:tr>
              <a:tr h="728173">
                <a:tc>
                  <a:txBody>
                    <a:bodyPr/>
                    <a:lstStyle/>
                    <a:p>
                      <a:pPr algn="l"/>
                      <a:r>
                        <a:rPr lang="en-US" sz="1800" spc="3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Where do the results go?</a:t>
                      </a:r>
                    </a:p>
                  </a:txBody>
                  <a:tcPr marL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Project Dev Chat and tickets in 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Project Dev Chat and tickets in 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Project Dev Chat and tickets in 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1258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915D1-0533-A834-E3B3-3A2EAF061718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84B61743-1A7B-A067-2739-C82F42C91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5362113"/>
            <a:ext cx="4114800" cy="710212"/>
          </a:xfrm>
          <a:gradFill>
            <a:gsLst>
              <a:gs pos="0">
                <a:srgbClr val="00698E"/>
              </a:gs>
              <a:gs pos="100000">
                <a:srgbClr val="00A8E0"/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/>
              <a:t>A SATISFIED CUSTOMER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8756" y="594804"/>
            <a:ext cx="9234488" cy="4447713"/>
          </a:xfrm>
        </p:spPr>
        <p:txBody>
          <a:bodyPr/>
          <a:lstStyle/>
          <a:p>
            <a:r>
              <a:rPr lang="en-US" dirty="0"/>
              <a:t>While Selenium is currently only set up for happy-path on core functionality, it is easily customizable to every project in our portfolio.  This will allow us to quickly identify breaks and resolve them in a timely manner. </a:t>
            </a:r>
          </a:p>
          <a:p>
            <a:r>
              <a:rPr lang="en-US" dirty="0"/>
              <a:t>What is the net result of delivering working software every time?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4BDDE-047A-4E62-95A7-30F052BF005B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83038C4F-B114-2864-21E9-2189BC3A6D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492" y="1533756"/>
            <a:ext cx="5251450" cy="1661297"/>
          </a:xfrm>
        </p:spPr>
        <p:txBody>
          <a:bodyPr>
            <a:normAutofit fontScale="90000"/>
          </a:bodyPr>
          <a:lstStyle/>
          <a:p>
            <a:r>
              <a:rPr lang="en-US" dirty="0"/>
              <a:t>When can we start? </a:t>
            </a:r>
          </a:p>
        </p:txBody>
      </p:sp>
      <p:pic>
        <p:nvPicPr>
          <p:cNvPr id="13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372" y="3297823"/>
            <a:ext cx="23774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spc="300"/>
              <a:t>LOOKING AHEAD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896AE-1CC9-5234-FB1E-B28D669D67BA}"/>
              </a:ext>
            </a:extLst>
          </p:cNvPr>
          <p:cNvSpPr txBox="1"/>
          <p:nvPr/>
        </p:nvSpPr>
        <p:spPr>
          <a:xfrm>
            <a:off x="6096000" y="4007571"/>
            <a:ext cx="45988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All IDs have been added on the new release. We can start this with all net new projects and can start right away with ROCK because selenium ROCKS! 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95724-4EC6-8690-F053-5F5F6A81E61F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E42A1CD0-277A-A9CA-55CB-D8F5689C36C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58" y="2355943"/>
            <a:ext cx="4018722" cy="966525"/>
          </a:xfrm>
        </p:spPr>
        <p:txBody>
          <a:bodyPr/>
          <a:lstStyle/>
          <a:p>
            <a:r>
              <a:rPr lang="en-US" sz="3600" dirty="0"/>
              <a:t>Q&amp;A with the team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E49AC7-7A73-4B51-BDF6-EABA3162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158" y="3352653"/>
            <a:ext cx="4018722" cy="199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pc="300" dirty="0"/>
              <a:t>Justin Sacco 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Front End Development Manager</a:t>
            </a:r>
          </a:p>
          <a:p>
            <a:pPr marL="0" indent="0">
              <a:buNone/>
            </a:pPr>
            <a:r>
              <a:rPr lang="en-US" sz="2400" spc="300" dirty="0"/>
              <a:t>Stephanie Johnson 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Director of Project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2A82-A1C3-4571-9ED3-A0EC0798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61B4DD-0381-226B-1545-F284018E1698}"/>
              </a:ext>
            </a:extLst>
          </p:cNvPr>
          <p:cNvSpPr txBox="1"/>
          <p:nvPr/>
        </p:nvSpPr>
        <p:spPr>
          <a:xfrm>
            <a:off x="1370120" y="1635711"/>
            <a:ext cx="664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44533-0F52-8FDB-0C2A-1245F13E6D18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93D38987-C665-E3DE-D586-EC2CD8F387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2CA3A0-222F-EA10-59D8-55720FA6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0215"/>
            <a:ext cx="7858218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854C177A3F441A1989E7B731BE753" ma:contentTypeVersion="17" ma:contentTypeDescription="Create a new document." ma:contentTypeScope="" ma:versionID="23891803e85bad146a320ea9930a0214">
  <xsd:schema xmlns:xsd="http://www.w3.org/2001/XMLSchema" xmlns:xs="http://www.w3.org/2001/XMLSchema" xmlns:p="http://schemas.microsoft.com/office/2006/metadata/properties" xmlns:ns2="c2a643f4-6e8b-4637-b590-7217a536f825" xmlns:ns3="bfdc0107-857d-498b-88d2-1c8937656fbd" targetNamespace="http://schemas.microsoft.com/office/2006/metadata/properties" ma:root="true" ma:fieldsID="c1cddac1f4ad8fbb43cfcbdb665b4eaa" ns2:_="" ns3:_="">
    <xsd:import namespace="c2a643f4-6e8b-4637-b590-7217a536f825"/>
    <xsd:import namespace="bfdc0107-857d-498b-88d2-1c89376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43f4-6e8b-4637-b590-7217a536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02f730-287f-4211-ade3-8e47f5e67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0107-857d-498b-88d2-1c8937656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c3307e-bb21-4494-ae97-9b811e3d5bff}" ma:internalName="TaxCatchAll" ma:showField="CatchAllData" ma:web="bfdc0107-857d-498b-88d2-1c89376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643f4-6e8b-4637-b590-7217a536f825" xsi:nil="true"/>
    <lcf76f155ced4ddcb4097134ff3c332f xmlns="c2a643f4-6e8b-4637-b590-7217a536f825">
      <Terms xmlns="http://schemas.microsoft.com/office/infopath/2007/PartnerControls"/>
    </lcf76f155ced4ddcb4097134ff3c332f>
    <TaxCatchAll xmlns="bfdc0107-857d-498b-88d2-1c8937656fbd" xsi:nil="true"/>
  </documentManagement>
</p:properties>
</file>

<file path=customXml/itemProps1.xml><?xml version="1.0" encoding="utf-8"?>
<ds:datastoreItem xmlns:ds="http://schemas.openxmlformats.org/officeDocument/2006/customXml" ds:itemID="{6A380FEC-C396-406F-B909-4F896CD3C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a643f4-6e8b-4637-b590-7217a536f825"/>
    <ds:schemaRef ds:uri="bfdc0107-857d-498b-88d2-1c8937656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D9F223-918A-45AF-9B53-56AB9E5E218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6c05727-aa75-4e4a-9b5f-8a80a1165891"/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c2a643f4-6e8b-4637-b590-7217a536f825"/>
    <ds:schemaRef ds:uri="bfdc0107-857d-498b-88d2-1c8937656f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402</Words>
  <Application>Microsoft Office PowerPoint</Application>
  <PresentationFormat>Widescreen</PresentationFormat>
  <Paragraphs>65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Selenium automated testing</vt:lpstr>
      <vt:lpstr>Agenda</vt:lpstr>
      <vt:lpstr>sELENIUM</vt:lpstr>
      <vt:lpstr>How does it work </vt:lpstr>
      <vt:lpstr>What are the benefits </vt:lpstr>
      <vt:lpstr>When should this be used</vt:lpstr>
      <vt:lpstr>A SATISFIED CUSTOMER</vt:lpstr>
      <vt:lpstr>When can we start? </vt:lpstr>
      <vt:lpstr>Q&amp;A with the team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Brooke Brown</dc:creator>
  <cp:lastModifiedBy>Caroline</cp:lastModifiedBy>
  <cp:revision>54</cp:revision>
  <dcterms:created xsi:type="dcterms:W3CDTF">2023-03-09T19:24:19Z</dcterms:created>
  <dcterms:modified xsi:type="dcterms:W3CDTF">2023-05-08T18:48:26Z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0x010100806854C177A3F441A1989E7B731BE753</vt:lpwstr>
  </property>
  <property fmtid="{D5CDD505-2E9C-101B-9397-08002B2CF9AE}" pid="3" name="MediaServiceImageTags">
    <vt:lpwstr/>
  </property>
</Properties>
</file>